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984" y="9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object 115"/>
          <p:cNvSpPr/>
          <p:nvPr/>
        </p:nvSpPr>
        <p:spPr>
          <a:xfrm>
            <a:off x="359999" y="1080000"/>
            <a:ext cx="7052398" cy="8612047"/>
          </a:xfrm>
          <a:custGeom>
            <a:avLst/>
            <a:gdLst/>
            <a:ahLst/>
            <a:cxnLst/>
            <a:rect l="l" t="t" r="r" b="b"/>
            <a:pathLst>
              <a:path w="7052398" h="8612047">
                <a:moveTo>
                  <a:pt x="108000" y="0"/>
                </a:moveTo>
                <a:lnTo>
                  <a:pt x="62583" y="496"/>
                </a:lnTo>
                <a:lnTo>
                  <a:pt x="21538" y="7761"/>
                </a:lnTo>
                <a:lnTo>
                  <a:pt x="1721" y="45262"/>
                </a:lnTo>
                <a:lnTo>
                  <a:pt x="0" y="107289"/>
                </a:lnTo>
                <a:lnTo>
                  <a:pt x="0" y="108000"/>
                </a:lnTo>
                <a:lnTo>
                  <a:pt x="0" y="8504047"/>
                </a:lnTo>
                <a:lnTo>
                  <a:pt x="496" y="8549464"/>
                </a:lnTo>
                <a:lnTo>
                  <a:pt x="7761" y="8590508"/>
                </a:lnTo>
                <a:lnTo>
                  <a:pt x="45262" y="8610326"/>
                </a:lnTo>
                <a:lnTo>
                  <a:pt x="107289" y="8612047"/>
                </a:lnTo>
                <a:lnTo>
                  <a:pt x="108000" y="8612047"/>
                </a:lnTo>
                <a:lnTo>
                  <a:pt x="6944398" y="8612047"/>
                </a:lnTo>
                <a:lnTo>
                  <a:pt x="6989815" y="8611551"/>
                </a:lnTo>
                <a:lnTo>
                  <a:pt x="7030859" y="8604286"/>
                </a:lnTo>
                <a:lnTo>
                  <a:pt x="7050677" y="8566785"/>
                </a:lnTo>
                <a:lnTo>
                  <a:pt x="7052398" y="8504758"/>
                </a:lnTo>
                <a:lnTo>
                  <a:pt x="7052398" y="8504047"/>
                </a:lnTo>
                <a:lnTo>
                  <a:pt x="7052398" y="108000"/>
                </a:lnTo>
                <a:lnTo>
                  <a:pt x="7051902" y="62583"/>
                </a:lnTo>
                <a:lnTo>
                  <a:pt x="7044637" y="21538"/>
                </a:lnTo>
                <a:lnTo>
                  <a:pt x="7007136" y="1721"/>
                </a:lnTo>
                <a:lnTo>
                  <a:pt x="6945109" y="0"/>
                </a:lnTo>
                <a:lnTo>
                  <a:pt x="6944398" y="0"/>
                </a:lnTo>
                <a:lnTo>
                  <a:pt x="108000" y="0"/>
                </a:lnTo>
                <a:close/>
              </a:path>
            </a:pathLst>
          </a:custGeom>
          <a:ln w="1270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6192092" y="9185728"/>
            <a:ext cx="173015" cy="252920"/>
          </a:xfrm>
          <a:custGeom>
            <a:avLst/>
            <a:gdLst/>
            <a:ahLst/>
            <a:cxnLst/>
            <a:rect l="l" t="t" r="r" b="b"/>
            <a:pathLst>
              <a:path w="173015" h="252920">
                <a:moveTo>
                  <a:pt x="43065" y="220319"/>
                </a:moveTo>
                <a:lnTo>
                  <a:pt x="79044" y="219709"/>
                </a:lnTo>
                <a:lnTo>
                  <a:pt x="97639" y="215017"/>
                </a:lnTo>
                <a:lnTo>
                  <a:pt x="109380" y="206731"/>
                </a:lnTo>
                <a:lnTo>
                  <a:pt x="168249" y="108699"/>
                </a:lnTo>
                <a:lnTo>
                  <a:pt x="173015" y="90556"/>
                </a:lnTo>
                <a:lnTo>
                  <a:pt x="172081" y="76578"/>
                </a:lnTo>
                <a:lnTo>
                  <a:pt x="169018" y="67682"/>
                </a:lnTo>
                <a:lnTo>
                  <a:pt x="167386" y="64769"/>
                </a:lnTo>
                <a:lnTo>
                  <a:pt x="129590" y="0"/>
                </a:lnTo>
                <a:lnTo>
                  <a:pt x="54762" y="43332"/>
                </a:lnTo>
                <a:lnTo>
                  <a:pt x="102831" y="126364"/>
                </a:lnTo>
                <a:lnTo>
                  <a:pt x="104571" y="130759"/>
                </a:lnTo>
                <a:lnTo>
                  <a:pt x="101790" y="134315"/>
                </a:lnTo>
                <a:lnTo>
                  <a:pt x="96558" y="134251"/>
                </a:lnTo>
                <a:lnTo>
                  <a:pt x="42786" y="134594"/>
                </a:lnTo>
                <a:lnTo>
                  <a:pt x="42532" y="104000"/>
                </a:lnTo>
                <a:lnTo>
                  <a:pt x="0" y="178866"/>
                </a:lnTo>
                <a:lnTo>
                  <a:pt x="43230" y="252920"/>
                </a:lnTo>
                <a:lnTo>
                  <a:pt x="43065" y="220319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5996259" y="9204412"/>
            <a:ext cx="176250" cy="201993"/>
          </a:xfrm>
          <a:custGeom>
            <a:avLst/>
            <a:gdLst/>
            <a:ahLst/>
            <a:cxnLst/>
            <a:rect l="l" t="t" r="r" b="b"/>
            <a:pathLst>
              <a:path w="176250" h="201993">
                <a:moveTo>
                  <a:pt x="175983" y="115036"/>
                </a:moveTo>
                <a:lnTo>
                  <a:pt x="80035" y="115316"/>
                </a:lnTo>
                <a:lnTo>
                  <a:pt x="75336" y="114630"/>
                </a:lnTo>
                <a:lnTo>
                  <a:pt x="73685" y="110439"/>
                </a:lnTo>
                <a:lnTo>
                  <a:pt x="76339" y="105956"/>
                </a:lnTo>
                <a:lnTo>
                  <a:pt x="102806" y="59105"/>
                </a:lnTo>
                <a:lnTo>
                  <a:pt x="129463" y="74155"/>
                </a:lnTo>
                <a:lnTo>
                  <a:pt x="85763" y="0"/>
                </a:lnTo>
                <a:lnTo>
                  <a:pt x="0" y="571"/>
                </a:lnTo>
                <a:lnTo>
                  <a:pt x="28346" y="16662"/>
                </a:lnTo>
                <a:lnTo>
                  <a:pt x="10922" y="48183"/>
                </a:lnTo>
                <a:lnTo>
                  <a:pt x="5896" y="64859"/>
                </a:lnTo>
                <a:lnTo>
                  <a:pt x="6579" y="78506"/>
                </a:lnTo>
                <a:lnTo>
                  <a:pt x="8784" y="86350"/>
                </a:lnTo>
                <a:lnTo>
                  <a:pt x="62763" y="180771"/>
                </a:lnTo>
                <a:lnTo>
                  <a:pt x="77291" y="194776"/>
                </a:lnTo>
                <a:lnTo>
                  <a:pt x="90648" y="200709"/>
                </a:lnTo>
                <a:lnTo>
                  <a:pt x="99511" y="201993"/>
                </a:lnTo>
                <a:lnTo>
                  <a:pt x="101295" y="201955"/>
                </a:lnTo>
                <a:lnTo>
                  <a:pt x="176250" y="201409"/>
                </a:lnTo>
                <a:lnTo>
                  <a:pt x="175983" y="115036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6056339" y="9078765"/>
            <a:ext cx="262140" cy="130911"/>
          </a:xfrm>
          <a:custGeom>
            <a:avLst/>
            <a:gdLst/>
            <a:ahLst/>
            <a:cxnLst/>
            <a:rect l="l" t="t" r="r" b="b"/>
            <a:pathLst>
              <a:path w="262140" h="130911">
                <a:moveTo>
                  <a:pt x="74866" y="130911"/>
                </a:moveTo>
                <a:lnTo>
                  <a:pt x="122745" y="47790"/>
                </a:lnTo>
                <a:lnTo>
                  <a:pt x="125653" y="44043"/>
                </a:lnTo>
                <a:lnTo>
                  <a:pt x="130111" y="44716"/>
                </a:lnTo>
                <a:lnTo>
                  <a:pt x="132664" y="49237"/>
                </a:lnTo>
                <a:lnTo>
                  <a:pt x="159943" y="95631"/>
                </a:lnTo>
                <a:lnTo>
                  <a:pt x="133578" y="111175"/>
                </a:lnTo>
                <a:lnTo>
                  <a:pt x="219621" y="110528"/>
                </a:lnTo>
                <a:lnTo>
                  <a:pt x="262140" y="36055"/>
                </a:lnTo>
                <a:lnTo>
                  <a:pt x="233984" y="52451"/>
                </a:lnTo>
                <a:lnTo>
                  <a:pt x="215480" y="21640"/>
                </a:lnTo>
                <a:lnTo>
                  <a:pt x="202085" y="7902"/>
                </a:lnTo>
                <a:lnTo>
                  <a:pt x="189035" y="1897"/>
                </a:lnTo>
                <a:lnTo>
                  <a:pt x="182537" y="508"/>
                </a:lnTo>
                <a:lnTo>
                  <a:pt x="74714" y="0"/>
                </a:lnTo>
                <a:lnTo>
                  <a:pt x="54617" y="5924"/>
                </a:lnTo>
                <a:lnTo>
                  <a:pt x="42744" y="14922"/>
                </a:lnTo>
                <a:lnTo>
                  <a:pt x="37613" y="21732"/>
                </a:lnTo>
                <a:lnTo>
                  <a:pt x="37109" y="22682"/>
                </a:lnTo>
                <a:lnTo>
                  <a:pt x="0" y="87820"/>
                </a:lnTo>
                <a:lnTo>
                  <a:pt x="74866" y="130911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5615025" y="9128908"/>
            <a:ext cx="359656" cy="329307"/>
          </a:xfrm>
          <a:custGeom>
            <a:avLst/>
            <a:gdLst/>
            <a:ahLst/>
            <a:cxnLst/>
            <a:rect l="l" t="t" r="r" b="b"/>
            <a:pathLst>
              <a:path w="359656" h="329307">
                <a:moveTo>
                  <a:pt x="4082" y="213829"/>
                </a:moveTo>
                <a:lnTo>
                  <a:pt x="0" y="225272"/>
                </a:lnTo>
                <a:lnTo>
                  <a:pt x="1489" y="236937"/>
                </a:lnTo>
                <a:lnTo>
                  <a:pt x="8133" y="246847"/>
                </a:lnTo>
                <a:lnTo>
                  <a:pt x="11473" y="249453"/>
                </a:lnTo>
                <a:lnTo>
                  <a:pt x="22935" y="253526"/>
                </a:lnTo>
                <a:lnTo>
                  <a:pt x="34609" y="252038"/>
                </a:lnTo>
                <a:lnTo>
                  <a:pt x="44512" y="245384"/>
                </a:lnTo>
                <a:lnTo>
                  <a:pt x="47109" y="242036"/>
                </a:lnTo>
                <a:lnTo>
                  <a:pt x="58424" y="224808"/>
                </a:lnTo>
                <a:lnTo>
                  <a:pt x="67617" y="210809"/>
                </a:lnTo>
                <a:lnTo>
                  <a:pt x="75126" y="199376"/>
                </a:lnTo>
                <a:lnTo>
                  <a:pt x="81387" y="189843"/>
                </a:lnTo>
                <a:lnTo>
                  <a:pt x="86835" y="181548"/>
                </a:lnTo>
                <a:lnTo>
                  <a:pt x="91908" y="173825"/>
                </a:lnTo>
                <a:lnTo>
                  <a:pt x="97041" y="166011"/>
                </a:lnTo>
                <a:lnTo>
                  <a:pt x="102670" y="157442"/>
                </a:lnTo>
                <a:lnTo>
                  <a:pt x="109232" y="147452"/>
                </a:lnTo>
                <a:lnTo>
                  <a:pt x="115385" y="138087"/>
                </a:lnTo>
                <a:lnTo>
                  <a:pt x="122198" y="154005"/>
                </a:lnTo>
                <a:lnTo>
                  <a:pt x="127396" y="166153"/>
                </a:lnTo>
                <a:lnTo>
                  <a:pt x="131996" y="0"/>
                </a:lnTo>
                <a:lnTo>
                  <a:pt x="126230" y="5473"/>
                </a:lnTo>
                <a:lnTo>
                  <a:pt x="124148" y="8229"/>
                </a:lnTo>
                <a:lnTo>
                  <a:pt x="123640" y="8928"/>
                </a:lnTo>
                <a:lnTo>
                  <a:pt x="111765" y="24726"/>
                </a:lnTo>
                <a:lnTo>
                  <a:pt x="87381" y="57150"/>
                </a:lnTo>
                <a:lnTo>
                  <a:pt x="81372" y="68456"/>
                </a:lnTo>
                <a:lnTo>
                  <a:pt x="79162" y="80626"/>
                </a:lnTo>
                <a:lnTo>
                  <a:pt x="80603" y="92776"/>
                </a:lnTo>
                <a:lnTo>
                  <a:pt x="81539" y="95770"/>
                </a:lnTo>
                <a:lnTo>
                  <a:pt x="4082" y="213829"/>
                </a:lnTo>
                <a:close/>
              </a:path>
              <a:path w="359656" h="329307">
                <a:moveTo>
                  <a:pt x="357332" y="251637"/>
                </a:moveTo>
                <a:lnTo>
                  <a:pt x="359364" y="245986"/>
                </a:lnTo>
                <a:lnTo>
                  <a:pt x="359491" y="240030"/>
                </a:lnTo>
                <a:lnTo>
                  <a:pt x="359656" y="232587"/>
                </a:lnTo>
                <a:lnTo>
                  <a:pt x="356939" y="225475"/>
                </a:lnTo>
                <a:lnTo>
                  <a:pt x="351770" y="220014"/>
                </a:lnTo>
                <a:lnTo>
                  <a:pt x="346601" y="214553"/>
                </a:lnTo>
                <a:lnTo>
                  <a:pt x="339629" y="211480"/>
                </a:lnTo>
                <a:lnTo>
                  <a:pt x="332110" y="211315"/>
                </a:lnTo>
                <a:lnTo>
                  <a:pt x="328326" y="211480"/>
                </a:lnTo>
                <a:lnTo>
                  <a:pt x="262298" y="146138"/>
                </a:lnTo>
                <a:lnTo>
                  <a:pt x="266540" y="139471"/>
                </a:lnTo>
                <a:lnTo>
                  <a:pt x="266769" y="130695"/>
                </a:lnTo>
                <a:lnTo>
                  <a:pt x="262095" y="123698"/>
                </a:lnTo>
                <a:lnTo>
                  <a:pt x="149687" y="-53759"/>
                </a:lnTo>
                <a:lnTo>
                  <a:pt x="145522" y="-60020"/>
                </a:lnTo>
                <a:lnTo>
                  <a:pt x="138270" y="-63525"/>
                </a:lnTo>
                <a:lnTo>
                  <a:pt x="130841" y="-62852"/>
                </a:lnTo>
                <a:lnTo>
                  <a:pt x="67937" y="-54749"/>
                </a:lnTo>
                <a:lnTo>
                  <a:pt x="63277" y="-53847"/>
                </a:lnTo>
                <a:lnTo>
                  <a:pt x="61156" y="-52882"/>
                </a:lnTo>
                <a:lnTo>
                  <a:pt x="41928" y="-71932"/>
                </a:lnTo>
                <a:lnTo>
                  <a:pt x="38067" y="-75780"/>
                </a:lnTo>
                <a:lnTo>
                  <a:pt x="31882" y="-75730"/>
                </a:lnTo>
                <a:lnTo>
                  <a:pt x="28098" y="-71881"/>
                </a:lnTo>
                <a:lnTo>
                  <a:pt x="24237" y="-68046"/>
                </a:lnTo>
                <a:lnTo>
                  <a:pt x="24300" y="-61836"/>
                </a:lnTo>
                <a:lnTo>
                  <a:pt x="28148" y="-58038"/>
                </a:lnTo>
                <a:lnTo>
                  <a:pt x="49307" y="-37096"/>
                </a:lnTo>
                <a:lnTo>
                  <a:pt x="48989" y="-34086"/>
                </a:lnTo>
                <a:lnTo>
                  <a:pt x="49141" y="-32537"/>
                </a:lnTo>
                <a:lnTo>
                  <a:pt x="54492" y="-20316"/>
                </a:lnTo>
                <a:lnTo>
                  <a:pt x="65954" y="-13980"/>
                </a:lnTo>
                <a:lnTo>
                  <a:pt x="71379" y="-13715"/>
                </a:lnTo>
                <a:lnTo>
                  <a:pt x="72700" y="-13944"/>
                </a:lnTo>
                <a:lnTo>
                  <a:pt x="111765" y="24726"/>
                </a:lnTo>
                <a:lnTo>
                  <a:pt x="123640" y="8928"/>
                </a:lnTo>
                <a:lnTo>
                  <a:pt x="96805" y="-17640"/>
                </a:lnTo>
                <a:lnTo>
                  <a:pt x="110502" y="-19526"/>
                </a:lnTo>
                <a:lnTo>
                  <a:pt x="122141" y="-20840"/>
                </a:lnTo>
                <a:lnTo>
                  <a:pt x="124148" y="-17779"/>
                </a:lnTo>
                <a:lnTo>
                  <a:pt x="128593" y="-11112"/>
                </a:lnTo>
                <a:lnTo>
                  <a:pt x="134549" y="-2133"/>
                </a:lnTo>
                <a:lnTo>
                  <a:pt x="131996" y="0"/>
                </a:lnTo>
                <a:lnTo>
                  <a:pt x="127396" y="166153"/>
                </a:lnTo>
                <a:lnTo>
                  <a:pt x="130558" y="173550"/>
                </a:lnTo>
                <a:lnTo>
                  <a:pt x="130675" y="173824"/>
                </a:lnTo>
                <a:lnTo>
                  <a:pt x="130014" y="183483"/>
                </a:lnTo>
                <a:lnTo>
                  <a:pt x="128962" y="198951"/>
                </a:lnTo>
                <a:lnTo>
                  <a:pt x="127767" y="216541"/>
                </a:lnTo>
                <a:lnTo>
                  <a:pt x="126680" y="232562"/>
                </a:lnTo>
                <a:lnTo>
                  <a:pt x="125951" y="243325"/>
                </a:lnTo>
                <a:lnTo>
                  <a:pt x="125773" y="246240"/>
                </a:lnTo>
                <a:lnTo>
                  <a:pt x="128741" y="259555"/>
                </a:lnTo>
                <a:lnTo>
                  <a:pt x="137794" y="269287"/>
                </a:lnTo>
                <a:lnTo>
                  <a:pt x="149738" y="273177"/>
                </a:lnTo>
                <a:lnTo>
                  <a:pt x="163063" y="270473"/>
                </a:lnTo>
                <a:lnTo>
                  <a:pt x="172927" y="261695"/>
                </a:lnTo>
                <a:lnTo>
                  <a:pt x="177132" y="249212"/>
                </a:lnTo>
                <a:lnTo>
                  <a:pt x="182466" y="171119"/>
                </a:lnTo>
                <a:lnTo>
                  <a:pt x="182733" y="167030"/>
                </a:lnTo>
                <a:lnTo>
                  <a:pt x="182060" y="162979"/>
                </a:lnTo>
                <a:lnTo>
                  <a:pt x="180434" y="159258"/>
                </a:lnTo>
                <a:lnTo>
                  <a:pt x="156177" y="102628"/>
                </a:lnTo>
                <a:lnTo>
                  <a:pt x="170807" y="83172"/>
                </a:lnTo>
                <a:lnTo>
                  <a:pt x="214521" y="126453"/>
                </a:lnTo>
                <a:lnTo>
                  <a:pt x="222623" y="138633"/>
                </a:lnTo>
                <a:lnTo>
                  <a:pt x="227830" y="146443"/>
                </a:lnTo>
                <a:lnTo>
                  <a:pt x="231590" y="152082"/>
                </a:lnTo>
                <a:lnTo>
                  <a:pt x="237660" y="155219"/>
                </a:lnTo>
                <a:lnTo>
                  <a:pt x="243934" y="155562"/>
                </a:lnTo>
                <a:lnTo>
                  <a:pt x="310139" y="221056"/>
                </a:lnTo>
                <a:lnTo>
                  <a:pt x="301889" y="228659"/>
                </a:lnTo>
                <a:lnTo>
                  <a:pt x="291062" y="236923"/>
                </a:lnTo>
                <a:lnTo>
                  <a:pt x="278874" y="244034"/>
                </a:lnTo>
                <a:lnTo>
                  <a:pt x="266537" y="248176"/>
                </a:lnTo>
                <a:lnTo>
                  <a:pt x="261257" y="248589"/>
                </a:lnTo>
                <a:lnTo>
                  <a:pt x="255034" y="248437"/>
                </a:lnTo>
                <a:lnTo>
                  <a:pt x="248798" y="247180"/>
                </a:lnTo>
                <a:lnTo>
                  <a:pt x="242715" y="244843"/>
                </a:lnTo>
                <a:lnTo>
                  <a:pt x="240442" y="243979"/>
                </a:lnTo>
                <a:lnTo>
                  <a:pt x="237863" y="244652"/>
                </a:lnTo>
                <a:lnTo>
                  <a:pt x="234727" y="248412"/>
                </a:lnTo>
                <a:lnTo>
                  <a:pt x="234523" y="251117"/>
                </a:lnTo>
                <a:lnTo>
                  <a:pt x="235819" y="253199"/>
                </a:lnTo>
                <a:lnTo>
                  <a:pt x="243778" y="263605"/>
                </a:lnTo>
                <a:lnTo>
                  <a:pt x="253594" y="272268"/>
                </a:lnTo>
                <a:lnTo>
                  <a:pt x="264902" y="278986"/>
                </a:lnTo>
                <a:lnTo>
                  <a:pt x="277336" y="283555"/>
                </a:lnTo>
                <a:lnTo>
                  <a:pt x="290531" y="285775"/>
                </a:lnTo>
                <a:lnTo>
                  <a:pt x="293972" y="285940"/>
                </a:lnTo>
                <a:lnTo>
                  <a:pt x="307438" y="285057"/>
                </a:lnTo>
                <a:lnTo>
                  <a:pt x="320208" y="281824"/>
                </a:lnTo>
                <a:lnTo>
                  <a:pt x="331990" y="276382"/>
                </a:lnTo>
                <a:lnTo>
                  <a:pt x="342495" y="268871"/>
                </a:lnTo>
                <a:lnTo>
                  <a:pt x="351431" y="259433"/>
                </a:lnTo>
                <a:lnTo>
                  <a:pt x="353675" y="256374"/>
                </a:lnTo>
                <a:lnTo>
                  <a:pt x="357332" y="251637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5801446" y="9060590"/>
            <a:ext cx="79540" cy="79527"/>
          </a:xfrm>
          <a:custGeom>
            <a:avLst/>
            <a:gdLst/>
            <a:ahLst/>
            <a:cxnLst/>
            <a:rect l="l" t="t" r="r" b="b"/>
            <a:pathLst>
              <a:path w="79540" h="79527">
                <a:moveTo>
                  <a:pt x="43954" y="79527"/>
                </a:moveTo>
                <a:lnTo>
                  <a:pt x="57070" y="75820"/>
                </a:lnTo>
                <a:lnTo>
                  <a:pt x="67823" y="68259"/>
                </a:lnTo>
                <a:lnTo>
                  <a:pt x="75507" y="57716"/>
                </a:lnTo>
                <a:lnTo>
                  <a:pt x="79414" y="45066"/>
                </a:lnTo>
                <a:lnTo>
                  <a:pt x="79540" y="35598"/>
                </a:lnTo>
                <a:lnTo>
                  <a:pt x="75824" y="22484"/>
                </a:lnTo>
                <a:lnTo>
                  <a:pt x="68252" y="11732"/>
                </a:lnTo>
                <a:lnTo>
                  <a:pt x="57700" y="4047"/>
                </a:lnTo>
                <a:lnTo>
                  <a:pt x="45045" y="135"/>
                </a:lnTo>
                <a:lnTo>
                  <a:pt x="35572" y="0"/>
                </a:lnTo>
                <a:lnTo>
                  <a:pt x="22466" y="3701"/>
                </a:lnTo>
                <a:lnTo>
                  <a:pt x="11718" y="11264"/>
                </a:lnTo>
                <a:lnTo>
                  <a:pt x="4036" y="21810"/>
                </a:lnTo>
                <a:lnTo>
                  <a:pt x="126" y="34462"/>
                </a:lnTo>
                <a:lnTo>
                  <a:pt x="0" y="43980"/>
                </a:lnTo>
                <a:lnTo>
                  <a:pt x="3685" y="57081"/>
                </a:lnTo>
                <a:lnTo>
                  <a:pt x="11236" y="67827"/>
                </a:lnTo>
                <a:lnTo>
                  <a:pt x="21776" y="75506"/>
                </a:lnTo>
                <a:lnTo>
                  <a:pt x="34430" y="79409"/>
                </a:lnTo>
                <a:lnTo>
                  <a:pt x="43954" y="79527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6427177" y="9205748"/>
            <a:ext cx="421678" cy="60502"/>
          </a:xfrm>
          <a:custGeom>
            <a:avLst/>
            <a:gdLst/>
            <a:ahLst/>
            <a:cxnLst/>
            <a:rect l="l" t="t" r="r" b="b"/>
            <a:pathLst>
              <a:path w="421678" h="60502">
                <a:moveTo>
                  <a:pt x="18681" y="60477"/>
                </a:moveTo>
                <a:lnTo>
                  <a:pt x="402844" y="60502"/>
                </a:lnTo>
                <a:lnTo>
                  <a:pt x="421488" y="43002"/>
                </a:lnTo>
                <a:lnTo>
                  <a:pt x="421678" y="18681"/>
                </a:lnTo>
                <a:lnTo>
                  <a:pt x="416577" y="5864"/>
                </a:lnTo>
                <a:lnTo>
                  <a:pt x="404181" y="35"/>
                </a:lnTo>
                <a:lnTo>
                  <a:pt x="18859" y="0"/>
                </a:lnTo>
                <a:lnTo>
                  <a:pt x="6045" y="5091"/>
                </a:lnTo>
                <a:lnTo>
                  <a:pt x="192" y="17483"/>
                </a:lnTo>
                <a:lnTo>
                  <a:pt x="152" y="18707"/>
                </a:lnTo>
                <a:lnTo>
                  <a:pt x="0" y="41821"/>
                </a:lnTo>
                <a:lnTo>
                  <a:pt x="5090" y="54627"/>
                </a:lnTo>
                <a:lnTo>
                  <a:pt x="17479" y="60442"/>
                </a:lnTo>
                <a:lnTo>
                  <a:pt x="18681" y="60477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6410018" y="9279663"/>
            <a:ext cx="455777" cy="127000"/>
          </a:xfrm>
          <a:custGeom>
            <a:avLst/>
            <a:gdLst/>
            <a:ahLst/>
            <a:cxnLst/>
            <a:rect l="l" t="t" r="r" b="b"/>
            <a:pathLst>
              <a:path w="455777" h="127000">
                <a:moveTo>
                  <a:pt x="267754" y="120904"/>
                </a:moveTo>
                <a:lnTo>
                  <a:pt x="267449" y="113474"/>
                </a:lnTo>
                <a:lnTo>
                  <a:pt x="272910" y="82575"/>
                </a:lnTo>
                <a:lnTo>
                  <a:pt x="281584" y="113474"/>
                </a:lnTo>
                <a:lnTo>
                  <a:pt x="282016" y="120904"/>
                </a:lnTo>
                <a:lnTo>
                  <a:pt x="290766" y="126974"/>
                </a:lnTo>
                <a:lnTo>
                  <a:pt x="354241" y="126974"/>
                </a:lnTo>
                <a:lnTo>
                  <a:pt x="361759" y="120904"/>
                </a:lnTo>
                <a:lnTo>
                  <a:pt x="360667" y="113474"/>
                </a:lnTo>
                <a:lnTo>
                  <a:pt x="362902" y="82575"/>
                </a:lnTo>
                <a:lnTo>
                  <a:pt x="374802" y="113449"/>
                </a:lnTo>
                <a:lnTo>
                  <a:pt x="376008" y="120878"/>
                </a:lnTo>
                <a:lnTo>
                  <a:pt x="385406" y="126974"/>
                </a:lnTo>
                <a:lnTo>
                  <a:pt x="448906" y="126974"/>
                </a:lnTo>
                <a:lnTo>
                  <a:pt x="455777" y="120904"/>
                </a:lnTo>
                <a:lnTo>
                  <a:pt x="453936" y="113474"/>
                </a:lnTo>
                <a:lnTo>
                  <a:pt x="429082" y="13474"/>
                </a:lnTo>
                <a:lnTo>
                  <a:pt x="427240" y="6057"/>
                </a:lnTo>
                <a:lnTo>
                  <a:pt x="418515" y="0"/>
                </a:lnTo>
                <a:lnTo>
                  <a:pt x="39179" y="0"/>
                </a:lnTo>
                <a:lnTo>
                  <a:pt x="30467" y="6057"/>
                </a:lnTo>
                <a:lnTo>
                  <a:pt x="28651" y="13525"/>
                </a:lnTo>
                <a:lnTo>
                  <a:pt x="1892" y="113474"/>
                </a:lnTo>
                <a:lnTo>
                  <a:pt x="0" y="120904"/>
                </a:lnTo>
                <a:lnTo>
                  <a:pt x="6883" y="126974"/>
                </a:lnTo>
                <a:lnTo>
                  <a:pt x="70357" y="126974"/>
                </a:lnTo>
                <a:lnTo>
                  <a:pt x="79781" y="120904"/>
                </a:lnTo>
                <a:lnTo>
                  <a:pt x="81025" y="113474"/>
                </a:lnTo>
                <a:lnTo>
                  <a:pt x="92900" y="82588"/>
                </a:lnTo>
                <a:lnTo>
                  <a:pt x="95110" y="113512"/>
                </a:lnTo>
                <a:lnTo>
                  <a:pt x="94068" y="120904"/>
                </a:lnTo>
                <a:lnTo>
                  <a:pt x="101511" y="127000"/>
                </a:lnTo>
                <a:lnTo>
                  <a:pt x="165011" y="126974"/>
                </a:lnTo>
                <a:lnTo>
                  <a:pt x="173774" y="120904"/>
                </a:lnTo>
                <a:lnTo>
                  <a:pt x="174231" y="113474"/>
                </a:lnTo>
                <a:lnTo>
                  <a:pt x="182918" y="82600"/>
                </a:lnTo>
                <a:lnTo>
                  <a:pt x="188328" y="113474"/>
                </a:lnTo>
                <a:lnTo>
                  <a:pt x="188036" y="120904"/>
                </a:lnTo>
                <a:lnTo>
                  <a:pt x="196151" y="126961"/>
                </a:lnTo>
                <a:lnTo>
                  <a:pt x="259613" y="126974"/>
                </a:lnTo>
                <a:lnTo>
                  <a:pt x="267754" y="120904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6945871" y="9144927"/>
            <a:ext cx="170637" cy="106679"/>
          </a:xfrm>
          <a:custGeom>
            <a:avLst/>
            <a:gdLst/>
            <a:ahLst/>
            <a:cxnLst/>
            <a:rect l="l" t="t" r="r" b="b"/>
            <a:pathLst>
              <a:path w="170637" h="106679">
                <a:moveTo>
                  <a:pt x="170637" y="0"/>
                </a:moveTo>
                <a:lnTo>
                  <a:pt x="0" y="0"/>
                </a:lnTo>
                <a:lnTo>
                  <a:pt x="20256" y="17983"/>
                </a:lnTo>
                <a:lnTo>
                  <a:pt x="45351" y="17983"/>
                </a:lnTo>
                <a:lnTo>
                  <a:pt x="58305" y="65506"/>
                </a:lnTo>
                <a:lnTo>
                  <a:pt x="71475" y="17983"/>
                </a:lnTo>
                <a:lnTo>
                  <a:pt x="96151" y="17983"/>
                </a:lnTo>
                <a:lnTo>
                  <a:pt x="96151" y="88277"/>
                </a:lnTo>
                <a:lnTo>
                  <a:pt x="116890" y="52781"/>
                </a:lnTo>
                <a:lnTo>
                  <a:pt x="96774" y="17983"/>
                </a:lnTo>
                <a:lnTo>
                  <a:pt x="117208" y="17983"/>
                </a:lnTo>
                <a:lnTo>
                  <a:pt x="126936" y="37934"/>
                </a:lnTo>
                <a:lnTo>
                  <a:pt x="139115" y="17983"/>
                </a:lnTo>
                <a:lnTo>
                  <a:pt x="158242" y="17983"/>
                </a:lnTo>
                <a:lnTo>
                  <a:pt x="138277" y="52781"/>
                </a:lnTo>
                <a:lnTo>
                  <a:pt x="160629" y="91160"/>
                </a:lnTo>
                <a:lnTo>
                  <a:pt x="170637" y="106680"/>
                </a:lnTo>
                <a:lnTo>
                  <a:pt x="170637" y="0"/>
                </a:lnTo>
                <a:close/>
              </a:path>
              <a:path w="170637" h="106679">
                <a:moveTo>
                  <a:pt x="113957" y="91160"/>
                </a:moveTo>
                <a:lnTo>
                  <a:pt x="79095" y="91160"/>
                </a:lnTo>
                <a:lnTo>
                  <a:pt x="79781" y="32321"/>
                </a:lnTo>
                <a:lnTo>
                  <a:pt x="64909" y="91160"/>
                </a:lnTo>
                <a:lnTo>
                  <a:pt x="50114" y="91160"/>
                </a:lnTo>
                <a:lnTo>
                  <a:pt x="35826" y="32321"/>
                </a:lnTo>
                <a:lnTo>
                  <a:pt x="36550" y="91160"/>
                </a:lnTo>
                <a:lnTo>
                  <a:pt x="20256" y="91160"/>
                </a:lnTo>
                <a:lnTo>
                  <a:pt x="20256" y="17983"/>
                </a:lnTo>
                <a:lnTo>
                  <a:pt x="0" y="0"/>
                </a:lnTo>
                <a:lnTo>
                  <a:pt x="0" y="106680"/>
                </a:lnTo>
                <a:lnTo>
                  <a:pt x="170637" y="106680"/>
                </a:lnTo>
                <a:lnTo>
                  <a:pt x="160629" y="91160"/>
                </a:lnTo>
                <a:lnTo>
                  <a:pt x="139738" y="91160"/>
                </a:lnTo>
                <a:lnTo>
                  <a:pt x="127330" y="68072"/>
                </a:lnTo>
                <a:lnTo>
                  <a:pt x="113957" y="91160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7131523" y="9109814"/>
            <a:ext cx="164205" cy="140728"/>
          </a:xfrm>
          <a:custGeom>
            <a:avLst/>
            <a:gdLst/>
            <a:ahLst/>
            <a:cxnLst/>
            <a:rect l="l" t="t" r="r" b="b"/>
            <a:pathLst>
              <a:path w="164205" h="140728">
                <a:moveTo>
                  <a:pt x="0" y="75247"/>
                </a:moveTo>
                <a:lnTo>
                  <a:pt x="0" y="97624"/>
                </a:lnTo>
                <a:lnTo>
                  <a:pt x="26987" y="75323"/>
                </a:lnTo>
                <a:lnTo>
                  <a:pt x="23850" y="71729"/>
                </a:lnTo>
                <a:lnTo>
                  <a:pt x="21158" y="67652"/>
                </a:lnTo>
                <a:lnTo>
                  <a:pt x="18986" y="63398"/>
                </a:lnTo>
                <a:lnTo>
                  <a:pt x="0" y="75247"/>
                </a:lnTo>
                <a:close/>
              </a:path>
              <a:path w="164205" h="140728">
                <a:moveTo>
                  <a:pt x="419" y="140728"/>
                </a:moveTo>
                <a:lnTo>
                  <a:pt x="45974" y="89662"/>
                </a:lnTo>
                <a:lnTo>
                  <a:pt x="41516" y="87566"/>
                </a:lnTo>
                <a:lnTo>
                  <a:pt x="37388" y="84963"/>
                </a:lnTo>
                <a:lnTo>
                  <a:pt x="33655" y="81851"/>
                </a:lnTo>
                <a:lnTo>
                  <a:pt x="0" y="112788"/>
                </a:lnTo>
                <a:lnTo>
                  <a:pt x="0" y="140728"/>
                </a:lnTo>
                <a:lnTo>
                  <a:pt x="419" y="140728"/>
                </a:lnTo>
                <a:close/>
              </a:path>
              <a:path w="164205" h="140728">
                <a:moveTo>
                  <a:pt x="0" y="35128"/>
                </a:moveTo>
                <a:lnTo>
                  <a:pt x="0" y="62776"/>
                </a:lnTo>
                <a:lnTo>
                  <a:pt x="15786" y="55600"/>
                </a:lnTo>
                <a:lnTo>
                  <a:pt x="13919" y="49949"/>
                </a:lnTo>
                <a:lnTo>
                  <a:pt x="12877" y="43891"/>
                </a:lnTo>
                <a:lnTo>
                  <a:pt x="12928" y="35128"/>
                </a:lnTo>
                <a:lnTo>
                  <a:pt x="0" y="35128"/>
                </a:lnTo>
                <a:close/>
              </a:path>
              <a:path w="164205" h="140728">
                <a:moveTo>
                  <a:pt x="57592" y="51562"/>
                </a:moveTo>
                <a:lnTo>
                  <a:pt x="70446" y="56578"/>
                </a:lnTo>
                <a:lnTo>
                  <a:pt x="72138" y="56504"/>
                </a:lnTo>
                <a:lnTo>
                  <a:pt x="84415" y="50433"/>
                </a:lnTo>
                <a:lnTo>
                  <a:pt x="89420" y="37566"/>
                </a:lnTo>
                <a:lnTo>
                  <a:pt x="89293" y="35128"/>
                </a:lnTo>
                <a:lnTo>
                  <a:pt x="78778" y="35128"/>
                </a:lnTo>
                <a:lnTo>
                  <a:pt x="79146" y="37566"/>
                </a:lnTo>
                <a:lnTo>
                  <a:pt x="79146" y="42405"/>
                </a:lnTo>
                <a:lnTo>
                  <a:pt x="75260" y="46266"/>
                </a:lnTo>
                <a:lnTo>
                  <a:pt x="65608" y="46266"/>
                </a:lnTo>
                <a:lnTo>
                  <a:pt x="61709" y="42405"/>
                </a:lnTo>
                <a:lnTo>
                  <a:pt x="61709" y="37566"/>
                </a:lnTo>
                <a:lnTo>
                  <a:pt x="62064" y="35128"/>
                </a:lnTo>
                <a:lnTo>
                  <a:pt x="51562" y="35128"/>
                </a:lnTo>
                <a:lnTo>
                  <a:pt x="51523" y="39278"/>
                </a:lnTo>
                <a:lnTo>
                  <a:pt x="57592" y="51562"/>
                </a:lnTo>
                <a:close/>
              </a:path>
              <a:path w="164205" h="140728">
                <a:moveTo>
                  <a:pt x="63817" y="67476"/>
                </a:moveTo>
                <a:lnTo>
                  <a:pt x="51492" y="61632"/>
                </a:lnTo>
                <a:lnTo>
                  <a:pt x="42986" y="51160"/>
                </a:lnTo>
                <a:lnTo>
                  <a:pt x="39814" y="37566"/>
                </a:lnTo>
                <a:lnTo>
                  <a:pt x="39916" y="35128"/>
                </a:lnTo>
                <a:lnTo>
                  <a:pt x="24155" y="35128"/>
                </a:lnTo>
                <a:lnTo>
                  <a:pt x="24138" y="39661"/>
                </a:lnTo>
                <a:lnTo>
                  <a:pt x="26791" y="53185"/>
                </a:lnTo>
                <a:lnTo>
                  <a:pt x="33072" y="64985"/>
                </a:lnTo>
                <a:lnTo>
                  <a:pt x="42358" y="74431"/>
                </a:lnTo>
                <a:lnTo>
                  <a:pt x="54025" y="80899"/>
                </a:lnTo>
                <a:lnTo>
                  <a:pt x="65709" y="67830"/>
                </a:lnTo>
                <a:lnTo>
                  <a:pt x="63817" y="67476"/>
                </a:lnTo>
                <a:close/>
              </a:path>
              <a:path w="164205" h="140728">
                <a:moveTo>
                  <a:pt x="1270" y="0"/>
                </a:moveTo>
                <a:lnTo>
                  <a:pt x="2617" y="10155"/>
                </a:lnTo>
                <a:lnTo>
                  <a:pt x="10505" y="20802"/>
                </a:lnTo>
                <a:lnTo>
                  <a:pt x="23685" y="25400"/>
                </a:lnTo>
                <a:lnTo>
                  <a:pt x="87909" y="25400"/>
                </a:lnTo>
                <a:lnTo>
                  <a:pt x="90131" y="26581"/>
                </a:lnTo>
                <a:lnTo>
                  <a:pt x="91008" y="29629"/>
                </a:lnTo>
                <a:lnTo>
                  <a:pt x="99453" y="29705"/>
                </a:lnTo>
                <a:lnTo>
                  <a:pt x="99456" y="29565"/>
                </a:lnTo>
                <a:lnTo>
                  <a:pt x="95901" y="15057"/>
                </a:lnTo>
                <a:lnTo>
                  <a:pt x="84416" y="9512"/>
                </a:lnTo>
                <a:lnTo>
                  <a:pt x="11684" y="9512"/>
                </a:lnTo>
                <a:lnTo>
                  <a:pt x="6146" y="5943"/>
                </a:lnTo>
                <a:lnTo>
                  <a:pt x="1270" y="0"/>
                </a:lnTo>
                <a:close/>
              </a:path>
              <a:path w="164205" h="140728">
                <a:moveTo>
                  <a:pt x="131749" y="72402"/>
                </a:moveTo>
                <a:lnTo>
                  <a:pt x="139089" y="72216"/>
                </a:lnTo>
                <a:lnTo>
                  <a:pt x="150102" y="76872"/>
                </a:lnTo>
                <a:lnTo>
                  <a:pt x="158140" y="86575"/>
                </a:lnTo>
                <a:lnTo>
                  <a:pt x="161151" y="81594"/>
                </a:lnTo>
                <a:lnTo>
                  <a:pt x="164205" y="69115"/>
                </a:lnTo>
                <a:lnTo>
                  <a:pt x="163118" y="56273"/>
                </a:lnTo>
                <a:lnTo>
                  <a:pt x="158580" y="46971"/>
                </a:lnTo>
                <a:lnTo>
                  <a:pt x="148743" y="38405"/>
                </a:lnTo>
                <a:lnTo>
                  <a:pt x="134632" y="35128"/>
                </a:lnTo>
                <a:lnTo>
                  <a:pt x="105308" y="35128"/>
                </a:lnTo>
                <a:lnTo>
                  <a:pt x="67017" y="81965"/>
                </a:lnTo>
                <a:lnTo>
                  <a:pt x="131749" y="72402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6943727" y="9269474"/>
            <a:ext cx="48399" cy="51587"/>
          </a:xfrm>
          <a:custGeom>
            <a:avLst/>
            <a:gdLst/>
            <a:ahLst/>
            <a:cxnLst/>
            <a:rect l="l" t="t" r="r" b="b"/>
            <a:pathLst>
              <a:path w="48399" h="51587">
                <a:moveTo>
                  <a:pt x="48399" y="0"/>
                </a:moveTo>
                <a:lnTo>
                  <a:pt x="29883" y="0"/>
                </a:lnTo>
                <a:lnTo>
                  <a:pt x="29883" y="17170"/>
                </a:lnTo>
                <a:lnTo>
                  <a:pt x="18580" y="17170"/>
                </a:lnTo>
                <a:lnTo>
                  <a:pt x="18580" y="0"/>
                </a:lnTo>
                <a:lnTo>
                  <a:pt x="0" y="0"/>
                </a:lnTo>
                <a:lnTo>
                  <a:pt x="0" y="51587"/>
                </a:lnTo>
                <a:lnTo>
                  <a:pt x="18580" y="51587"/>
                </a:lnTo>
                <a:lnTo>
                  <a:pt x="18580" y="33375"/>
                </a:lnTo>
                <a:lnTo>
                  <a:pt x="29883" y="33375"/>
                </a:lnTo>
                <a:lnTo>
                  <a:pt x="29883" y="51587"/>
                </a:lnTo>
                <a:lnTo>
                  <a:pt x="48399" y="51587"/>
                </a:lnTo>
                <a:lnTo>
                  <a:pt x="48399" y="0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6997553" y="9269474"/>
            <a:ext cx="34925" cy="51587"/>
          </a:xfrm>
          <a:custGeom>
            <a:avLst/>
            <a:gdLst/>
            <a:ahLst/>
            <a:cxnLst/>
            <a:rect l="l" t="t" r="r" b="b"/>
            <a:pathLst>
              <a:path w="34925" h="51587">
                <a:moveTo>
                  <a:pt x="18199" y="37591"/>
                </a:moveTo>
                <a:lnTo>
                  <a:pt x="18199" y="32130"/>
                </a:lnTo>
                <a:lnTo>
                  <a:pt x="32969" y="32130"/>
                </a:lnTo>
                <a:lnTo>
                  <a:pt x="32969" y="18935"/>
                </a:lnTo>
                <a:lnTo>
                  <a:pt x="18199" y="18935"/>
                </a:lnTo>
                <a:lnTo>
                  <a:pt x="18199" y="13969"/>
                </a:lnTo>
                <a:lnTo>
                  <a:pt x="34505" y="13969"/>
                </a:lnTo>
                <a:lnTo>
                  <a:pt x="34505" y="0"/>
                </a:lnTo>
                <a:lnTo>
                  <a:pt x="0" y="0"/>
                </a:lnTo>
                <a:lnTo>
                  <a:pt x="0" y="51587"/>
                </a:lnTo>
                <a:lnTo>
                  <a:pt x="34925" y="51587"/>
                </a:lnTo>
                <a:lnTo>
                  <a:pt x="34925" y="37591"/>
                </a:lnTo>
                <a:lnTo>
                  <a:pt x="18199" y="37591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7033839" y="9268256"/>
            <a:ext cx="40119" cy="54152"/>
          </a:xfrm>
          <a:custGeom>
            <a:avLst/>
            <a:gdLst/>
            <a:ahLst/>
            <a:cxnLst/>
            <a:rect l="l" t="t" r="r" b="b"/>
            <a:pathLst>
              <a:path w="40119" h="54152">
                <a:moveTo>
                  <a:pt x="16700" y="1917"/>
                </a:moveTo>
                <a:lnTo>
                  <a:pt x="13322" y="3225"/>
                </a:lnTo>
                <a:lnTo>
                  <a:pt x="10375" y="5156"/>
                </a:lnTo>
                <a:lnTo>
                  <a:pt x="7772" y="7696"/>
                </a:lnTo>
                <a:lnTo>
                  <a:pt x="5232" y="10198"/>
                </a:lnTo>
                <a:lnTo>
                  <a:pt x="3327" y="13119"/>
                </a:lnTo>
                <a:lnTo>
                  <a:pt x="1993" y="16408"/>
                </a:lnTo>
                <a:lnTo>
                  <a:pt x="673" y="19685"/>
                </a:lnTo>
                <a:lnTo>
                  <a:pt x="0" y="23241"/>
                </a:lnTo>
                <a:lnTo>
                  <a:pt x="0" y="32346"/>
                </a:lnTo>
                <a:lnTo>
                  <a:pt x="1168" y="36906"/>
                </a:lnTo>
                <a:lnTo>
                  <a:pt x="3517" y="40957"/>
                </a:lnTo>
                <a:lnTo>
                  <a:pt x="5829" y="44958"/>
                </a:lnTo>
                <a:lnTo>
                  <a:pt x="9296" y="48323"/>
                </a:lnTo>
                <a:lnTo>
                  <a:pt x="13842" y="50952"/>
                </a:lnTo>
                <a:lnTo>
                  <a:pt x="17843" y="52755"/>
                </a:lnTo>
                <a:lnTo>
                  <a:pt x="22478" y="53886"/>
                </a:lnTo>
                <a:lnTo>
                  <a:pt x="27419" y="54152"/>
                </a:lnTo>
                <a:lnTo>
                  <a:pt x="31457" y="53949"/>
                </a:lnTo>
                <a:lnTo>
                  <a:pt x="35471" y="53111"/>
                </a:lnTo>
                <a:lnTo>
                  <a:pt x="39547" y="51714"/>
                </a:lnTo>
                <a:lnTo>
                  <a:pt x="40119" y="32296"/>
                </a:lnTo>
                <a:lnTo>
                  <a:pt x="35940" y="35179"/>
                </a:lnTo>
                <a:lnTo>
                  <a:pt x="32232" y="36690"/>
                </a:lnTo>
                <a:lnTo>
                  <a:pt x="28651" y="37058"/>
                </a:lnTo>
                <a:lnTo>
                  <a:pt x="25679" y="37058"/>
                </a:lnTo>
                <a:lnTo>
                  <a:pt x="21564" y="34378"/>
                </a:lnTo>
                <a:lnTo>
                  <a:pt x="18922" y="30137"/>
                </a:lnTo>
                <a:lnTo>
                  <a:pt x="18922" y="24003"/>
                </a:lnTo>
                <a:lnTo>
                  <a:pt x="21678" y="19646"/>
                </a:lnTo>
                <a:lnTo>
                  <a:pt x="25946" y="16865"/>
                </a:lnTo>
                <a:lnTo>
                  <a:pt x="30962" y="16865"/>
                </a:lnTo>
                <a:lnTo>
                  <a:pt x="34569" y="18046"/>
                </a:lnTo>
                <a:lnTo>
                  <a:pt x="36334" y="18846"/>
                </a:lnTo>
                <a:lnTo>
                  <a:pt x="39738" y="21704"/>
                </a:lnTo>
                <a:lnTo>
                  <a:pt x="39738" y="2590"/>
                </a:lnTo>
                <a:lnTo>
                  <a:pt x="35852" y="1066"/>
                </a:lnTo>
                <a:lnTo>
                  <a:pt x="31788" y="177"/>
                </a:lnTo>
                <a:lnTo>
                  <a:pt x="27622" y="0"/>
                </a:lnTo>
                <a:lnTo>
                  <a:pt x="23723" y="0"/>
                </a:lnTo>
                <a:lnTo>
                  <a:pt x="20040" y="622"/>
                </a:lnTo>
                <a:lnTo>
                  <a:pt x="16700" y="1917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7077412" y="9269474"/>
            <a:ext cx="48399" cy="51587"/>
          </a:xfrm>
          <a:custGeom>
            <a:avLst/>
            <a:gdLst/>
            <a:ahLst/>
            <a:cxnLst/>
            <a:rect l="l" t="t" r="r" b="b"/>
            <a:pathLst>
              <a:path w="48399" h="51587">
                <a:moveTo>
                  <a:pt x="48399" y="0"/>
                </a:moveTo>
                <a:lnTo>
                  <a:pt x="29895" y="0"/>
                </a:lnTo>
                <a:lnTo>
                  <a:pt x="29895" y="17170"/>
                </a:lnTo>
                <a:lnTo>
                  <a:pt x="18580" y="17170"/>
                </a:lnTo>
                <a:lnTo>
                  <a:pt x="18580" y="0"/>
                </a:lnTo>
                <a:lnTo>
                  <a:pt x="0" y="0"/>
                </a:lnTo>
                <a:lnTo>
                  <a:pt x="0" y="51587"/>
                </a:lnTo>
                <a:lnTo>
                  <a:pt x="18580" y="51587"/>
                </a:lnTo>
                <a:lnTo>
                  <a:pt x="18580" y="33375"/>
                </a:lnTo>
                <a:lnTo>
                  <a:pt x="29895" y="33375"/>
                </a:lnTo>
                <a:lnTo>
                  <a:pt x="29895" y="51587"/>
                </a:lnTo>
                <a:lnTo>
                  <a:pt x="48399" y="51587"/>
                </a:lnTo>
                <a:lnTo>
                  <a:pt x="48399" y="0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7129434" y="9268333"/>
            <a:ext cx="55168" cy="54076"/>
          </a:xfrm>
          <a:custGeom>
            <a:avLst/>
            <a:gdLst/>
            <a:ahLst/>
            <a:cxnLst/>
            <a:rect l="l" t="t" r="r" b="b"/>
            <a:pathLst>
              <a:path w="55168" h="54076">
                <a:moveTo>
                  <a:pt x="55168" y="27038"/>
                </a:moveTo>
                <a:lnTo>
                  <a:pt x="55168" y="23228"/>
                </a:lnTo>
                <a:lnTo>
                  <a:pt x="54483" y="19697"/>
                </a:lnTo>
                <a:lnTo>
                  <a:pt x="53174" y="16446"/>
                </a:lnTo>
                <a:lnTo>
                  <a:pt x="51841" y="13144"/>
                </a:lnTo>
                <a:lnTo>
                  <a:pt x="49898" y="10261"/>
                </a:lnTo>
                <a:lnTo>
                  <a:pt x="47371" y="7759"/>
                </a:lnTo>
                <a:lnTo>
                  <a:pt x="44767" y="5194"/>
                </a:lnTo>
                <a:lnTo>
                  <a:pt x="41783" y="3276"/>
                </a:lnTo>
                <a:lnTo>
                  <a:pt x="38430" y="1930"/>
                </a:lnTo>
                <a:lnTo>
                  <a:pt x="35077" y="673"/>
                </a:lnTo>
                <a:lnTo>
                  <a:pt x="31457" y="0"/>
                </a:lnTo>
                <a:lnTo>
                  <a:pt x="27559" y="0"/>
                </a:lnTo>
                <a:lnTo>
                  <a:pt x="24955" y="17221"/>
                </a:lnTo>
                <a:lnTo>
                  <a:pt x="30162" y="17221"/>
                </a:lnTo>
                <a:lnTo>
                  <a:pt x="33845" y="19888"/>
                </a:lnTo>
                <a:lnTo>
                  <a:pt x="36220" y="24066"/>
                </a:lnTo>
                <a:lnTo>
                  <a:pt x="36220" y="29959"/>
                </a:lnTo>
                <a:lnTo>
                  <a:pt x="33845" y="34099"/>
                </a:lnTo>
                <a:lnTo>
                  <a:pt x="34963" y="53428"/>
                </a:lnTo>
                <a:lnTo>
                  <a:pt x="38328" y="52095"/>
                </a:lnTo>
                <a:lnTo>
                  <a:pt x="41706" y="50761"/>
                </a:lnTo>
                <a:lnTo>
                  <a:pt x="44704" y="48818"/>
                </a:lnTo>
                <a:lnTo>
                  <a:pt x="47256" y="46316"/>
                </a:lnTo>
                <a:lnTo>
                  <a:pt x="49847" y="43751"/>
                </a:lnTo>
                <a:lnTo>
                  <a:pt x="51803" y="40855"/>
                </a:lnTo>
                <a:lnTo>
                  <a:pt x="53162" y="37592"/>
                </a:lnTo>
                <a:lnTo>
                  <a:pt x="54483" y="34328"/>
                </a:lnTo>
                <a:lnTo>
                  <a:pt x="55168" y="30835"/>
                </a:lnTo>
                <a:lnTo>
                  <a:pt x="55168" y="27038"/>
                </a:lnTo>
                <a:close/>
              </a:path>
              <a:path w="55168" h="54076">
                <a:moveTo>
                  <a:pt x="0" y="23228"/>
                </a:moveTo>
                <a:lnTo>
                  <a:pt x="0" y="30861"/>
                </a:lnTo>
                <a:lnTo>
                  <a:pt x="673" y="34404"/>
                </a:lnTo>
                <a:lnTo>
                  <a:pt x="1993" y="37630"/>
                </a:lnTo>
                <a:lnTo>
                  <a:pt x="3327" y="40881"/>
                </a:lnTo>
                <a:lnTo>
                  <a:pt x="5245" y="43751"/>
                </a:lnTo>
                <a:lnTo>
                  <a:pt x="7797" y="46240"/>
                </a:lnTo>
                <a:lnTo>
                  <a:pt x="10426" y="48818"/>
                </a:lnTo>
                <a:lnTo>
                  <a:pt x="13385" y="50761"/>
                </a:lnTo>
                <a:lnTo>
                  <a:pt x="16751" y="52095"/>
                </a:lnTo>
                <a:lnTo>
                  <a:pt x="20116" y="53428"/>
                </a:lnTo>
                <a:lnTo>
                  <a:pt x="23736" y="54076"/>
                </a:lnTo>
                <a:lnTo>
                  <a:pt x="31381" y="54076"/>
                </a:lnTo>
                <a:lnTo>
                  <a:pt x="34963" y="53428"/>
                </a:lnTo>
                <a:lnTo>
                  <a:pt x="33845" y="34099"/>
                </a:lnTo>
                <a:lnTo>
                  <a:pt x="30162" y="36766"/>
                </a:lnTo>
                <a:lnTo>
                  <a:pt x="24955" y="36766"/>
                </a:lnTo>
                <a:lnTo>
                  <a:pt x="21259" y="34099"/>
                </a:lnTo>
                <a:lnTo>
                  <a:pt x="18859" y="29959"/>
                </a:lnTo>
                <a:lnTo>
                  <a:pt x="18859" y="24091"/>
                </a:lnTo>
                <a:lnTo>
                  <a:pt x="21259" y="19913"/>
                </a:lnTo>
                <a:lnTo>
                  <a:pt x="24955" y="17221"/>
                </a:lnTo>
                <a:lnTo>
                  <a:pt x="27559" y="0"/>
                </a:lnTo>
                <a:lnTo>
                  <a:pt x="23698" y="0"/>
                </a:lnTo>
                <a:lnTo>
                  <a:pt x="20091" y="673"/>
                </a:lnTo>
                <a:lnTo>
                  <a:pt x="16713" y="1930"/>
                </a:lnTo>
                <a:lnTo>
                  <a:pt x="13347" y="3276"/>
                </a:lnTo>
                <a:lnTo>
                  <a:pt x="10375" y="5194"/>
                </a:lnTo>
                <a:lnTo>
                  <a:pt x="7797" y="7759"/>
                </a:lnTo>
                <a:lnTo>
                  <a:pt x="5245" y="10236"/>
                </a:lnTo>
                <a:lnTo>
                  <a:pt x="3327" y="13093"/>
                </a:lnTo>
                <a:lnTo>
                  <a:pt x="1993" y="16395"/>
                </a:lnTo>
                <a:lnTo>
                  <a:pt x="673" y="19634"/>
                </a:lnTo>
                <a:lnTo>
                  <a:pt x="0" y="23228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7208429" y="9269474"/>
            <a:ext cx="34912" cy="51587"/>
          </a:xfrm>
          <a:custGeom>
            <a:avLst/>
            <a:gdLst/>
            <a:ahLst/>
            <a:cxnLst/>
            <a:rect l="l" t="t" r="r" b="b"/>
            <a:pathLst>
              <a:path w="34912" h="51587">
                <a:moveTo>
                  <a:pt x="18173" y="37591"/>
                </a:moveTo>
                <a:lnTo>
                  <a:pt x="18173" y="32130"/>
                </a:lnTo>
                <a:lnTo>
                  <a:pt x="32994" y="32130"/>
                </a:lnTo>
                <a:lnTo>
                  <a:pt x="32994" y="18935"/>
                </a:lnTo>
                <a:lnTo>
                  <a:pt x="18173" y="18935"/>
                </a:lnTo>
                <a:lnTo>
                  <a:pt x="18173" y="13969"/>
                </a:lnTo>
                <a:lnTo>
                  <a:pt x="34493" y="13969"/>
                </a:lnTo>
                <a:lnTo>
                  <a:pt x="34493" y="0"/>
                </a:lnTo>
                <a:lnTo>
                  <a:pt x="0" y="0"/>
                </a:lnTo>
                <a:lnTo>
                  <a:pt x="0" y="51587"/>
                </a:lnTo>
                <a:lnTo>
                  <a:pt x="34912" y="51587"/>
                </a:lnTo>
                <a:lnTo>
                  <a:pt x="34912" y="37591"/>
                </a:lnTo>
                <a:lnTo>
                  <a:pt x="18173" y="37591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7246518" y="9269474"/>
            <a:ext cx="51523" cy="51587"/>
          </a:xfrm>
          <a:custGeom>
            <a:avLst/>
            <a:gdLst/>
            <a:ahLst/>
            <a:cxnLst/>
            <a:rect l="l" t="t" r="r" b="b"/>
            <a:pathLst>
              <a:path w="51523" h="51587">
                <a:moveTo>
                  <a:pt x="51523" y="0"/>
                </a:moveTo>
                <a:lnTo>
                  <a:pt x="33655" y="0"/>
                </a:lnTo>
                <a:lnTo>
                  <a:pt x="33680" y="21526"/>
                </a:lnTo>
                <a:lnTo>
                  <a:pt x="33858" y="24422"/>
                </a:lnTo>
                <a:lnTo>
                  <a:pt x="34213" y="26962"/>
                </a:lnTo>
                <a:lnTo>
                  <a:pt x="18199" y="0"/>
                </a:lnTo>
                <a:lnTo>
                  <a:pt x="0" y="0"/>
                </a:lnTo>
                <a:lnTo>
                  <a:pt x="0" y="51587"/>
                </a:lnTo>
                <a:lnTo>
                  <a:pt x="17907" y="51587"/>
                </a:lnTo>
                <a:lnTo>
                  <a:pt x="17907" y="31318"/>
                </a:lnTo>
                <a:lnTo>
                  <a:pt x="17754" y="28498"/>
                </a:lnTo>
                <a:lnTo>
                  <a:pt x="17335" y="24803"/>
                </a:lnTo>
                <a:lnTo>
                  <a:pt x="33172" y="51587"/>
                </a:lnTo>
                <a:lnTo>
                  <a:pt x="51523" y="51587"/>
                </a:lnTo>
                <a:lnTo>
                  <a:pt x="51523" y="0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6943727" y="9339775"/>
            <a:ext cx="89738" cy="66179"/>
          </a:xfrm>
          <a:custGeom>
            <a:avLst/>
            <a:gdLst/>
            <a:ahLst/>
            <a:cxnLst/>
            <a:rect l="l" t="t" r="r" b="b"/>
            <a:pathLst>
              <a:path w="89738" h="66179">
                <a:moveTo>
                  <a:pt x="27190" y="27901"/>
                </a:moveTo>
                <a:lnTo>
                  <a:pt x="27851" y="31788"/>
                </a:lnTo>
                <a:lnTo>
                  <a:pt x="28803" y="36029"/>
                </a:lnTo>
                <a:lnTo>
                  <a:pt x="30175" y="40728"/>
                </a:lnTo>
                <a:lnTo>
                  <a:pt x="37782" y="66179"/>
                </a:lnTo>
                <a:lnTo>
                  <a:pt x="51917" y="66179"/>
                </a:lnTo>
                <a:lnTo>
                  <a:pt x="59524" y="40728"/>
                </a:lnTo>
                <a:lnTo>
                  <a:pt x="60248" y="38315"/>
                </a:lnTo>
                <a:lnTo>
                  <a:pt x="61366" y="33921"/>
                </a:lnTo>
                <a:lnTo>
                  <a:pt x="62636" y="29908"/>
                </a:lnTo>
                <a:lnTo>
                  <a:pt x="62953" y="33921"/>
                </a:lnTo>
                <a:lnTo>
                  <a:pt x="63500" y="39979"/>
                </a:lnTo>
                <a:lnTo>
                  <a:pt x="66395" y="66179"/>
                </a:lnTo>
                <a:lnTo>
                  <a:pt x="89738" y="66179"/>
                </a:lnTo>
                <a:lnTo>
                  <a:pt x="79222" y="0"/>
                </a:lnTo>
                <a:lnTo>
                  <a:pt x="54724" y="0"/>
                </a:lnTo>
                <a:lnTo>
                  <a:pt x="49784" y="16090"/>
                </a:lnTo>
                <a:lnTo>
                  <a:pt x="48590" y="20027"/>
                </a:lnTo>
                <a:lnTo>
                  <a:pt x="47650" y="23583"/>
                </a:lnTo>
                <a:lnTo>
                  <a:pt x="46901" y="26771"/>
                </a:lnTo>
                <a:lnTo>
                  <a:pt x="46189" y="29921"/>
                </a:lnTo>
                <a:lnTo>
                  <a:pt x="45643" y="32905"/>
                </a:lnTo>
                <a:lnTo>
                  <a:pt x="45262" y="35687"/>
                </a:lnTo>
                <a:lnTo>
                  <a:pt x="44869" y="35687"/>
                </a:lnTo>
                <a:lnTo>
                  <a:pt x="44424" y="31229"/>
                </a:lnTo>
                <a:lnTo>
                  <a:pt x="43192" y="25539"/>
                </a:lnTo>
                <a:lnTo>
                  <a:pt x="41198" y="18643"/>
                </a:lnTo>
                <a:lnTo>
                  <a:pt x="40525" y="16370"/>
                </a:lnTo>
                <a:lnTo>
                  <a:pt x="35826" y="0"/>
                </a:lnTo>
                <a:lnTo>
                  <a:pt x="11290" y="0"/>
                </a:lnTo>
                <a:lnTo>
                  <a:pt x="0" y="66179"/>
                </a:lnTo>
                <a:lnTo>
                  <a:pt x="23291" y="66179"/>
                </a:lnTo>
                <a:lnTo>
                  <a:pt x="26187" y="39979"/>
                </a:lnTo>
                <a:lnTo>
                  <a:pt x="26708" y="33947"/>
                </a:lnTo>
                <a:lnTo>
                  <a:pt x="26898" y="31940"/>
                </a:lnTo>
                <a:lnTo>
                  <a:pt x="27190" y="27901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7034438" y="9325597"/>
            <a:ext cx="44792" cy="80352"/>
          </a:xfrm>
          <a:custGeom>
            <a:avLst/>
            <a:gdLst/>
            <a:ahLst/>
            <a:cxnLst/>
            <a:rect l="l" t="t" r="r" b="b"/>
            <a:pathLst>
              <a:path w="44792" h="80352">
                <a:moveTo>
                  <a:pt x="23329" y="62407"/>
                </a:moveTo>
                <a:lnTo>
                  <a:pt x="23329" y="55473"/>
                </a:lnTo>
                <a:lnTo>
                  <a:pt x="42316" y="55473"/>
                </a:lnTo>
                <a:lnTo>
                  <a:pt x="42316" y="38493"/>
                </a:lnTo>
                <a:lnTo>
                  <a:pt x="23329" y="38493"/>
                </a:lnTo>
                <a:lnTo>
                  <a:pt x="23329" y="32156"/>
                </a:lnTo>
                <a:lnTo>
                  <a:pt x="44272" y="32156"/>
                </a:lnTo>
                <a:lnTo>
                  <a:pt x="44272" y="14173"/>
                </a:lnTo>
                <a:lnTo>
                  <a:pt x="0" y="14173"/>
                </a:lnTo>
                <a:lnTo>
                  <a:pt x="0" y="80352"/>
                </a:lnTo>
                <a:lnTo>
                  <a:pt x="44792" y="80352"/>
                </a:lnTo>
                <a:lnTo>
                  <a:pt x="44792" y="62407"/>
                </a:lnTo>
                <a:lnTo>
                  <a:pt x="23329" y="62407"/>
                </a:lnTo>
                <a:close/>
              </a:path>
              <a:path w="44792" h="80352">
                <a:moveTo>
                  <a:pt x="22085" y="0"/>
                </a:moveTo>
                <a:lnTo>
                  <a:pt x="13944" y="11379"/>
                </a:lnTo>
                <a:lnTo>
                  <a:pt x="21437" y="11379"/>
                </a:lnTo>
                <a:lnTo>
                  <a:pt x="35521" y="0"/>
                </a:lnTo>
                <a:lnTo>
                  <a:pt x="22085" y="0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7073329" y="9339775"/>
            <a:ext cx="73888" cy="66179"/>
          </a:xfrm>
          <a:custGeom>
            <a:avLst/>
            <a:gdLst/>
            <a:ahLst/>
            <a:cxnLst/>
            <a:rect l="l" t="t" r="r" b="b"/>
            <a:pathLst>
              <a:path w="73888" h="66179">
                <a:moveTo>
                  <a:pt x="36957" y="16268"/>
                </a:moveTo>
                <a:lnTo>
                  <a:pt x="35991" y="13423"/>
                </a:lnTo>
                <a:lnTo>
                  <a:pt x="34823" y="10807"/>
                </a:lnTo>
                <a:lnTo>
                  <a:pt x="29946" y="0"/>
                </a:lnTo>
                <a:lnTo>
                  <a:pt x="2781" y="0"/>
                </a:lnTo>
                <a:lnTo>
                  <a:pt x="23520" y="30899"/>
                </a:lnTo>
                <a:lnTo>
                  <a:pt x="0" y="66179"/>
                </a:lnTo>
                <a:lnTo>
                  <a:pt x="27203" y="66179"/>
                </a:lnTo>
                <a:lnTo>
                  <a:pt x="34734" y="51181"/>
                </a:lnTo>
                <a:lnTo>
                  <a:pt x="37642" y="47917"/>
                </a:lnTo>
                <a:lnTo>
                  <a:pt x="39065" y="51181"/>
                </a:lnTo>
                <a:lnTo>
                  <a:pt x="46659" y="66179"/>
                </a:lnTo>
                <a:lnTo>
                  <a:pt x="73888" y="66179"/>
                </a:lnTo>
                <a:lnTo>
                  <a:pt x="50355" y="30899"/>
                </a:lnTo>
                <a:lnTo>
                  <a:pt x="71043" y="0"/>
                </a:lnTo>
                <a:lnTo>
                  <a:pt x="44018" y="0"/>
                </a:lnTo>
                <a:lnTo>
                  <a:pt x="39001" y="10807"/>
                </a:lnTo>
                <a:lnTo>
                  <a:pt x="38049" y="13017"/>
                </a:lnTo>
                <a:lnTo>
                  <a:pt x="36957" y="16268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7156596" y="9339770"/>
            <a:ext cx="0" cy="66179"/>
          </a:xfrm>
          <a:custGeom>
            <a:avLst/>
            <a:gdLst/>
            <a:ahLst/>
            <a:cxnLst/>
            <a:rect l="l" t="t" r="r" b="b"/>
            <a:pathLst>
              <a:path h="66179">
                <a:moveTo>
                  <a:pt x="0" y="0"/>
                </a:moveTo>
                <a:lnTo>
                  <a:pt x="0" y="66179"/>
                </a:lnTo>
              </a:path>
            </a:pathLst>
          </a:custGeom>
          <a:ln w="25438">
            <a:solidFill>
              <a:srgbClr val="1A5C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7173668" y="9338185"/>
            <a:ext cx="51498" cy="69519"/>
          </a:xfrm>
          <a:custGeom>
            <a:avLst/>
            <a:gdLst/>
            <a:ahLst/>
            <a:cxnLst/>
            <a:rect l="l" t="t" r="r" b="b"/>
            <a:pathLst>
              <a:path w="51498" h="69519">
                <a:moveTo>
                  <a:pt x="50977" y="27876"/>
                </a:moveTo>
                <a:lnTo>
                  <a:pt x="50977" y="3340"/>
                </a:lnTo>
                <a:lnTo>
                  <a:pt x="46012" y="1396"/>
                </a:lnTo>
                <a:lnTo>
                  <a:pt x="43357" y="838"/>
                </a:lnTo>
                <a:lnTo>
                  <a:pt x="40754" y="304"/>
                </a:lnTo>
                <a:lnTo>
                  <a:pt x="38125" y="0"/>
                </a:lnTo>
                <a:lnTo>
                  <a:pt x="30403" y="0"/>
                </a:lnTo>
                <a:lnTo>
                  <a:pt x="25742" y="838"/>
                </a:lnTo>
                <a:lnTo>
                  <a:pt x="21399" y="2501"/>
                </a:lnTo>
                <a:lnTo>
                  <a:pt x="17094" y="4190"/>
                </a:lnTo>
                <a:lnTo>
                  <a:pt x="13284" y="6654"/>
                </a:lnTo>
                <a:lnTo>
                  <a:pt x="9994" y="9893"/>
                </a:lnTo>
                <a:lnTo>
                  <a:pt x="6743" y="13131"/>
                </a:lnTo>
                <a:lnTo>
                  <a:pt x="4267" y="16840"/>
                </a:lnTo>
                <a:lnTo>
                  <a:pt x="2578" y="21069"/>
                </a:lnTo>
                <a:lnTo>
                  <a:pt x="876" y="25298"/>
                </a:lnTo>
                <a:lnTo>
                  <a:pt x="0" y="29883"/>
                </a:lnTo>
                <a:lnTo>
                  <a:pt x="0" y="41490"/>
                </a:lnTo>
                <a:lnTo>
                  <a:pt x="1511" y="47396"/>
                </a:lnTo>
                <a:lnTo>
                  <a:pt x="4508" y="52577"/>
                </a:lnTo>
                <a:lnTo>
                  <a:pt x="7492" y="57721"/>
                </a:lnTo>
                <a:lnTo>
                  <a:pt x="11937" y="62001"/>
                </a:lnTo>
                <a:lnTo>
                  <a:pt x="17779" y="65392"/>
                </a:lnTo>
                <a:lnTo>
                  <a:pt x="20167" y="66713"/>
                </a:lnTo>
                <a:lnTo>
                  <a:pt x="22898" y="67690"/>
                </a:lnTo>
                <a:lnTo>
                  <a:pt x="25857" y="68440"/>
                </a:lnTo>
                <a:lnTo>
                  <a:pt x="28828" y="69176"/>
                </a:lnTo>
                <a:lnTo>
                  <a:pt x="31940" y="69519"/>
                </a:lnTo>
                <a:lnTo>
                  <a:pt x="37769" y="69519"/>
                </a:lnTo>
                <a:lnTo>
                  <a:pt x="40373" y="69253"/>
                </a:lnTo>
                <a:lnTo>
                  <a:pt x="42938" y="68732"/>
                </a:lnTo>
                <a:lnTo>
                  <a:pt x="45542" y="68198"/>
                </a:lnTo>
                <a:lnTo>
                  <a:pt x="48120" y="67411"/>
                </a:lnTo>
                <a:lnTo>
                  <a:pt x="50723" y="66370"/>
                </a:lnTo>
                <a:lnTo>
                  <a:pt x="51498" y="41452"/>
                </a:lnTo>
                <a:lnTo>
                  <a:pt x="48704" y="43599"/>
                </a:lnTo>
                <a:lnTo>
                  <a:pt x="46113" y="45135"/>
                </a:lnTo>
                <a:lnTo>
                  <a:pt x="41376" y="47129"/>
                </a:lnTo>
                <a:lnTo>
                  <a:pt x="36741" y="47624"/>
                </a:lnTo>
                <a:lnTo>
                  <a:pt x="32969" y="47624"/>
                </a:lnTo>
                <a:lnTo>
                  <a:pt x="29933" y="46456"/>
                </a:lnTo>
                <a:lnTo>
                  <a:pt x="25412" y="41833"/>
                </a:lnTo>
                <a:lnTo>
                  <a:pt x="24282" y="38709"/>
                </a:lnTo>
                <a:lnTo>
                  <a:pt x="24282" y="30835"/>
                </a:lnTo>
                <a:lnTo>
                  <a:pt x="25463" y="27660"/>
                </a:lnTo>
                <a:lnTo>
                  <a:pt x="30200" y="22872"/>
                </a:lnTo>
                <a:lnTo>
                  <a:pt x="33324" y="21640"/>
                </a:lnTo>
                <a:lnTo>
                  <a:pt x="39725" y="21640"/>
                </a:lnTo>
                <a:lnTo>
                  <a:pt x="44348" y="23190"/>
                </a:lnTo>
                <a:lnTo>
                  <a:pt x="46634" y="24231"/>
                </a:lnTo>
                <a:lnTo>
                  <a:pt x="50977" y="27876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7227322" y="9338254"/>
            <a:ext cx="44818" cy="69456"/>
          </a:xfrm>
          <a:custGeom>
            <a:avLst/>
            <a:gdLst/>
            <a:ahLst/>
            <a:cxnLst/>
            <a:rect l="l" t="t" r="r" b="b"/>
            <a:pathLst>
              <a:path w="44818" h="69456">
                <a:moveTo>
                  <a:pt x="40233" y="69456"/>
                </a:moveTo>
                <a:lnTo>
                  <a:pt x="44818" y="68592"/>
                </a:lnTo>
                <a:lnTo>
                  <a:pt x="41376" y="46075"/>
                </a:lnTo>
                <a:lnTo>
                  <a:pt x="38671" y="47231"/>
                </a:lnTo>
                <a:lnTo>
                  <a:pt x="35318" y="47231"/>
                </a:lnTo>
                <a:lnTo>
                  <a:pt x="35318" y="69456"/>
                </a:lnTo>
                <a:lnTo>
                  <a:pt x="40233" y="69456"/>
                </a:lnTo>
                <a:close/>
              </a:path>
              <a:path w="44818" h="69456">
                <a:moveTo>
                  <a:pt x="17132" y="65163"/>
                </a:moveTo>
                <a:lnTo>
                  <a:pt x="21475" y="66928"/>
                </a:lnTo>
                <a:lnTo>
                  <a:pt x="25768" y="68592"/>
                </a:lnTo>
                <a:lnTo>
                  <a:pt x="30378" y="69456"/>
                </a:lnTo>
                <a:lnTo>
                  <a:pt x="35318" y="69456"/>
                </a:lnTo>
                <a:lnTo>
                  <a:pt x="35318" y="47231"/>
                </a:lnTo>
                <a:lnTo>
                  <a:pt x="31978" y="47231"/>
                </a:lnTo>
                <a:lnTo>
                  <a:pt x="29273" y="46075"/>
                </a:lnTo>
                <a:lnTo>
                  <a:pt x="25158" y="41554"/>
                </a:lnTo>
                <a:lnTo>
                  <a:pt x="24155" y="38519"/>
                </a:lnTo>
                <a:lnTo>
                  <a:pt x="24155" y="30962"/>
                </a:lnTo>
                <a:lnTo>
                  <a:pt x="25158" y="27939"/>
                </a:lnTo>
                <a:lnTo>
                  <a:pt x="29273" y="23317"/>
                </a:lnTo>
                <a:lnTo>
                  <a:pt x="31978" y="22148"/>
                </a:lnTo>
                <a:lnTo>
                  <a:pt x="38671" y="22148"/>
                </a:lnTo>
                <a:lnTo>
                  <a:pt x="41376" y="23317"/>
                </a:lnTo>
                <a:lnTo>
                  <a:pt x="45415" y="27914"/>
                </a:lnTo>
                <a:lnTo>
                  <a:pt x="46456" y="30937"/>
                </a:lnTo>
                <a:lnTo>
                  <a:pt x="46456" y="38519"/>
                </a:lnTo>
                <a:lnTo>
                  <a:pt x="45415" y="41554"/>
                </a:lnTo>
                <a:lnTo>
                  <a:pt x="43395" y="43827"/>
                </a:lnTo>
                <a:lnTo>
                  <a:pt x="41376" y="46075"/>
                </a:lnTo>
                <a:lnTo>
                  <a:pt x="44818" y="68592"/>
                </a:lnTo>
                <a:lnTo>
                  <a:pt x="49136" y="66928"/>
                </a:lnTo>
                <a:lnTo>
                  <a:pt x="53467" y="65163"/>
                </a:lnTo>
                <a:lnTo>
                  <a:pt x="57277" y="62712"/>
                </a:lnTo>
                <a:lnTo>
                  <a:pt x="60617" y="59461"/>
                </a:lnTo>
                <a:lnTo>
                  <a:pt x="63893" y="56197"/>
                </a:lnTo>
                <a:lnTo>
                  <a:pt x="66433" y="52463"/>
                </a:lnTo>
                <a:lnTo>
                  <a:pt x="68135" y="48298"/>
                </a:lnTo>
                <a:lnTo>
                  <a:pt x="69875" y="44107"/>
                </a:lnTo>
                <a:lnTo>
                  <a:pt x="70726" y="39611"/>
                </a:lnTo>
                <a:lnTo>
                  <a:pt x="70726" y="29844"/>
                </a:lnTo>
                <a:lnTo>
                  <a:pt x="69875" y="25323"/>
                </a:lnTo>
                <a:lnTo>
                  <a:pt x="68160" y="21132"/>
                </a:lnTo>
                <a:lnTo>
                  <a:pt x="66471" y="16967"/>
                </a:lnTo>
                <a:lnTo>
                  <a:pt x="63995" y="13220"/>
                </a:lnTo>
                <a:lnTo>
                  <a:pt x="60718" y="10007"/>
                </a:lnTo>
                <a:lnTo>
                  <a:pt x="57365" y="6769"/>
                </a:lnTo>
                <a:lnTo>
                  <a:pt x="53581" y="4279"/>
                </a:lnTo>
                <a:lnTo>
                  <a:pt x="49263" y="2578"/>
                </a:lnTo>
                <a:lnTo>
                  <a:pt x="44945" y="876"/>
                </a:lnTo>
                <a:lnTo>
                  <a:pt x="40284" y="0"/>
                </a:lnTo>
                <a:lnTo>
                  <a:pt x="30353" y="0"/>
                </a:lnTo>
                <a:lnTo>
                  <a:pt x="25742" y="876"/>
                </a:lnTo>
                <a:lnTo>
                  <a:pt x="21412" y="2578"/>
                </a:lnTo>
                <a:lnTo>
                  <a:pt x="17106" y="4279"/>
                </a:lnTo>
                <a:lnTo>
                  <a:pt x="13296" y="6769"/>
                </a:lnTo>
                <a:lnTo>
                  <a:pt x="9956" y="10007"/>
                </a:lnTo>
                <a:lnTo>
                  <a:pt x="6667" y="13195"/>
                </a:lnTo>
                <a:lnTo>
                  <a:pt x="4191" y="16890"/>
                </a:lnTo>
                <a:lnTo>
                  <a:pt x="2527" y="21094"/>
                </a:lnTo>
                <a:lnTo>
                  <a:pt x="812" y="25260"/>
                </a:lnTo>
                <a:lnTo>
                  <a:pt x="0" y="29844"/>
                </a:lnTo>
                <a:lnTo>
                  <a:pt x="0" y="39662"/>
                </a:lnTo>
                <a:lnTo>
                  <a:pt x="812" y="44157"/>
                </a:lnTo>
                <a:lnTo>
                  <a:pt x="2527" y="48323"/>
                </a:lnTo>
                <a:lnTo>
                  <a:pt x="4191" y="52514"/>
                </a:lnTo>
                <a:lnTo>
                  <a:pt x="6667" y="56197"/>
                </a:lnTo>
                <a:lnTo>
                  <a:pt x="9956" y="59359"/>
                </a:lnTo>
                <a:lnTo>
                  <a:pt x="13296" y="62687"/>
                </a:lnTo>
                <a:lnTo>
                  <a:pt x="17132" y="65163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471170" y="2251633"/>
            <a:ext cx="6830136" cy="460628"/>
          </a:xfrm>
          <a:custGeom>
            <a:avLst/>
            <a:gdLst/>
            <a:ahLst/>
            <a:cxnLst/>
            <a:rect l="l" t="t" r="r" b="b"/>
            <a:pathLst>
              <a:path w="6830136" h="460628">
                <a:moveTo>
                  <a:pt x="559231" y="0"/>
                </a:moveTo>
                <a:lnTo>
                  <a:pt x="0" y="0"/>
                </a:lnTo>
                <a:lnTo>
                  <a:pt x="0" y="460628"/>
                </a:lnTo>
                <a:lnTo>
                  <a:pt x="6830136" y="460628"/>
                </a:lnTo>
                <a:lnTo>
                  <a:pt x="6830136" y="0"/>
                </a:lnTo>
                <a:lnTo>
                  <a:pt x="559231" y="0"/>
                </a:lnTo>
                <a:close/>
              </a:path>
            </a:pathLst>
          </a:custGeom>
          <a:solidFill>
            <a:srgbClr val="DFE2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471170" y="2712250"/>
            <a:ext cx="6830136" cy="145072"/>
          </a:xfrm>
          <a:custGeom>
            <a:avLst/>
            <a:gdLst/>
            <a:ahLst/>
            <a:cxnLst/>
            <a:rect l="l" t="t" r="r" b="b"/>
            <a:pathLst>
              <a:path w="6830136" h="145072">
                <a:moveTo>
                  <a:pt x="559231" y="0"/>
                </a:moveTo>
                <a:lnTo>
                  <a:pt x="0" y="0"/>
                </a:lnTo>
                <a:lnTo>
                  <a:pt x="0" y="145072"/>
                </a:lnTo>
                <a:lnTo>
                  <a:pt x="6830136" y="145072"/>
                </a:lnTo>
                <a:lnTo>
                  <a:pt x="6830136" y="0"/>
                </a:lnTo>
                <a:lnTo>
                  <a:pt x="559231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468000" y="2251629"/>
            <a:ext cx="562394" cy="0"/>
          </a:xfrm>
          <a:custGeom>
            <a:avLst/>
            <a:gdLst/>
            <a:ahLst/>
            <a:cxnLst/>
            <a:rect l="l" t="t" r="r" b="b"/>
            <a:pathLst>
              <a:path w="562394">
                <a:moveTo>
                  <a:pt x="0" y="0"/>
                </a:moveTo>
                <a:lnTo>
                  <a:pt x="562394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471175" y="2254801"/>
            <a:ext cx="0" cy="454279"/>
          </a:xfrm>
          <a:custGeom>
            <a:avLst/>
            <a:gdLst/>
            <a:ahLst/>
            <a:cxnLst/>
            <a:rect l="l" t="t" r="r" b="b"/>
            <a:pathLst>
              <a:path h="454279">
                <a:moveTo>
                  <a:pt x="0" y="454278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1030399" y="2251629"/>
            <a:ext cx="1289443" cy="0"/>
          </a:xfrm>
          <a:custGeom>
            <a:avLst/>
            <a:gdLst/>
            <a:ahLst/>
            <a:cxnLst/>
            <a:rect l="l" t="t" r="r" b="b"/>
            <a:pathLst>
              <a:path w="1289443">
                <a:moveTo>
                  <a:pt x="0" y="0"/>
                </a:moveTo>
                <a:lnTo>
                  <a:pt x="1289443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1030399" y="2254801"/>
            <a:ext cx="0" cy="454279"/>
          </a:xfrm>
          <a:custGeom>
            <a:avLst/>
            <a:gdLst/>
            <a:ahLst/>
            <a:cxnLst/>
            <a:rect l="l" t="t" r="r" b="b"/>
            <a:pathLst>
              <a:path h="454279">
                <a:moveTo>
                  <a:pt x="0" y="454278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2319846" y="2251629"/>
            <a:ext cx="654126" cy="0"/>
          </a:xfrm>
          <a:custGeom>
            <a:avLst/>
            <a:gdLst/>
            <a:ahLst/>
            <a:cxnLst/>
            <a:rect l="l" t="t" r="r" b="b"/>
            <a:pathLst>
              <a:path w="654126">
                <a:moveTo>
                  <a:pt x="0" y="0"/>
                </a:moveTo>
                <a:lnTo>
                  <a:pt x="65412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2319846" y="2254801"/>
            <a:ext cx="0" cy="454279"/>
          </a:xfrm>
          <a:custGeom>
            <a:avLst/>
            <a:gdLst/>
            <a:ahLst/>
            <a:cxnLst/>
            <a:rect l="l" t="t" r="r" b="b"/>
            <a:pathLst>
              <a:path h="454279">
                <a:moveTo>
                  <a:pt x="0" y="454278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2973966" y="2251629"/>
            <a:ext cx="506260" cy="0"/>
          </a:xfrm>
          <a:custGeom>
            <a:avLst/>
            <a:gdLst/>
            <a:ahLst/>
            <a:cxnLst/>
            <a:rect l="l" t="t" r="r" b="b"/>
            <a:pathLst>
              <a:path w="506260">
                <a:moveTo>
                  <a:pt x="0" y="0"/>
                </a:moveTo>
                <a:lnTo>
                  <a:pt x="50626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2973966" y="2254801"/>
            <a:ext cx="0" cy="454279"/>
          </a:xfrm>
          <a:custGeom>
            <a:avLst/>
            <a:gdLst/>
            <a:ahLst/>
            <a:cxnLst/>
            <a:rect l="l" t="t" r="r" b="b"/>
            <a:pathLst>
              <a:path h="454279">
                <a:moveTo>
                  <a:pt x="0" y="454278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3480229" y="2251629"/>
            <a:ext cx="1289443" cy="0"/>
          </a:xfrm>
          <a:custGeom>
            <a:avLst/>
            <a:gdLst/>
            <a:ahLst/>
            <a:cxnLst/>
            <a:rect l="l" t="t" r="r" b="b"/>
            <a:pathLst>
              <a:path w="1289443">
                <a:moveTo>
                  <a:pt x="0" y="0"/>
                </a:moveTo>
                <a:lnTo>
                  <a:pt x="1289443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3480229" y="2254801"/>
            <a:ext cx="0" cy="454279"/>
          </a:xfrm>
          <a:custGeom>
            <a:avLst/>
            <a:gdLst/>
            <a:ahLst/>
            <a:cxnLst/>
            <a:rect l="l" t="t" r="r" b="b"/>
            <a:pathLst>
              <a:path h="454279">
                <a:moveTo>
                  <a:pt x="0" y="454278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4769675" y="2251629"/>
            <a:ext cx="843876" cy="0"/>
          </a:xfrm>
          <a:custGeom>
            <a:avLst/>
            <a:gdLst/>
            <a:ahLst/>
            <a:cxnLst/>
            <a:rect l="l" t="t" r="r" b="b"/>
            <a:pathLst>
              <a:path w="843876">
                <a:moveTo>
                  <a:pt x="0" y="0"/>
                </a:moveTo>
                <a:lnTo>
                  <a:pt x="84387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4769675" y="2254801"/>
            <a:ext cx="0" cy="454279"/>
          </a:xfrm>
          <a:custGeom>
            <a:avLst/>
            <a:gdLst/>
            <a:ahLst/>
            <a:cxnLst/>
            <a:rect l="l" t="t" r="r" b="b"/>
            <a:pathLst>
              <a:path h="454279">
                <a:moveTo>
                  <a:pt x="0" y="454278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5613549" y="2251629"/>
            <a:ext cx="843876" cy="0"/>
          </a:xfrm>
          <a:custGeom>
            <a:avLst/>
            <a:gdLst/>
            <a:ahLst/>
            <a:cxnLst/>
            <a:rect l="l" t="t" r="r" b="b"/>
            <a:pathLst>
              <a:path w="843876">
                <a:moveTo>
                  <a:pt x="0" y="0"/>
                </a:moveTo>
                <a:lnTo>
                  <a:pt x="84387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5613549" y="2254801"/>
            <a:ext cx="0" cy="454279"/>
          </a:xfrm>
          <a:custGeom>
            <a:avLst/>
            <a:gdLst/>
            <a:ahLst/>
            <a:cxnLst/>
            <a:rect l="l" t="t" r="r" b="b"/>
            <a:pathLst>
              <a:path h="454279">
                <a:moveTo>
                  <a:pt x="0" y="454278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6457422" y="2251629"/>
            <a:ext cx="847051" cy="0"/>
          </a:xfrm>
          <a:custGeom>
            <a:avLst/>
            <a:gdLst/>
            <a:ahLst/>
            <a:cxnLst/>
            <a:rect l="l" t="t" r="r" b="b"/>
            <a:pathLst>
              <a:path w="847051">
                <a:moveTo>
                  <a:pt x="0" y="0"/>
                </a:moveTo>
                <a:lnTo>
                  <a:pt x="847051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6457422" y="2254801"/>
            <a:ext cx="0" cy="454279"/>
          </a:xfrm>
          <a:custGeom>
            <a:avLst/>
            <a:gdLst/>
            <a:ahLst/>
            <a:cxnLst/>
            <a:rect l="l" t="t" r="r" b="b"/>
            <a:pathLst>
              <a:path h="454279">
                <a:moveTo>
                  <a:pt x="0" y="454278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7301297" y="2254801"/>
            <a:ext cx="0" cy="454279"/>
          </a:xfrm>
          <a:custGeom>
            <a:avLst/>
            <a:gdLst/>
            <a:ahLst/>
            <a:cxnLst/>
            <a:rect l="l" t="t" r="r" b="b"/>
            <a:pathLst>
              <a:path h="454279">
                <a:moveTo>
                  <a:pt x="0" y="454278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468000" y="2712255"/>
            <a:ext cx="562394" cy="0"/>
          </a:xfrm>
          <a:custGeom>
            <a:avLst/>
            <a:gdLst/>
            <a:ahLst/>
            <a:cxnLst/>
            <a:rect l="l" t="t" r="r" b="b"/>
            <a:pathLst>
              <a:path w="562394">
                <a:moveTo>
                  <a:pt x="0" y="0"/>
                </a:moveTo>
                <a:lnTo>
                  <a:pt x="562394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471175" y="2715432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1030399" y="2712255"/>
            <a:ext cx="1289443" cy="0"/>
          </a:xfrm>
          <a:custGeom>
            <a:avLst/>
            <a:gdLst/>
            <a:ahLst/>
            <a:cxnLst/>
            <a:rect l="l" t="t" r="r" b="b"/>
            <a:pathLst>
              <a:path w="1289443">
                <a:moveTo>
                  <a:pt x="0" y="0"/>
                </a:moveTo>
                <a:lnTo>
                  <a:pt x="1289443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1030399" y="2715432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2319846" y="2712255"/>
            <a:ext cx="654126" cy="0"/>
          </a:xfrm>
          <a:custGeom>
            <a:avLst/>
            <a:gdLst/>
            <a:ahLst/>
            <a:cxnLst/>
            <a:rect l="l" t="t" r="r" b="b"/>
            <a:pathLst>
              <a:path w="654126">
                <a:moveTo>
                  <a:pt x="0" y="0"/>
                </a:moveTo>
                <a:lnTo>
                  <a:pt x="65412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2319846" y="2715432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2973966" y="2712255"/>
            <a:ext cx="506260" cy="0"/>
          </a:xfrm>
          <a:custGeom>
            <a:avLst/>
            <a:gdLst/>
            <a:ahLst/>
            <a:cxnLst/>
            <a:rect l="l" t="t" r="r" b="b"/>
            <a:pathLst>
              <a:path w="506260">
                <a:moveTo>
                  <a:pt x="0" y="0"/>
                </a:moveTo>
                <a:lnTo>
                  <a:pt x="50626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2973966" y="2715432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3480229" y="2712255"/>
            <a:ext cx="1289443" cy="0"/>
          </a:xfrm>
          <a:custGeom>
            <a:avLst/>
            <a:gdLst/>
            <a:ahLst/>
            <a:cxnLst/>
            <a:rect l="l" t="t" r="r" b="b"/>
            <a:pathLst>
              <a:path w="1289443">
                <a:moveTo>
                  <a:pt x="0" y="0"/>
                </a:moveTo>
                <a:lnTo>
                  <a:pt x="1289443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3480229" y="2715432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4769675" y="2712255"/>
            <a:ext cx="843876" cy="0"/>
          </a:xfrm>
          <a:custGeom>
            <a:avLst/>
            <a:gdLst/>
            <a:ahLst/>
            <a:cxnLst/>
            <a:rect l="l" t="t" r="r" b="b"/>
            <a:pathLst>
              <a:path w="843876">
                <a:moveTo>
                  <a:pt x="0" y="0"/>
                </a:moveTo>
                <a:lnTo>
                  <a:pt x="84387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4769675" y="2715432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5613549" y="2712255"/>
            <a:ext cx="843876" cy="0"/>
          </a:xfrm>
          <a:custGeom>
            <a:avLst/>
            <a:gdLst/>
            <a:ahLst/>
            <a:cxnLst/>
            <a:rect l="l" t="t" r="r" b="b"/>
            <a:pathLst>
              <a:path w="843876">
                <a:moveTo>
                  <a:pt x="0" y="0"/>
                </a:moveTo>
                <a:lnTo>
                  <a:pt x="84387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5613549" y="2715432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6457422" y="2712255"/>
            <a:ext cx="847051" cy="0"/>
          </a:xfrm>
          <a:custGeom>
            <a:avLst/>
            <a:gdLst/>
            <a:ahLst/>
            <a:cxnLst/>
            <a:rect l="l" t="t" r="r" b="b"/>
            <a:pathLst>
              <a:path w="847051">
                <a:moveTo>
                  <a:pt x="0" y="0"/>
                </a:moveTo>
                <a:lnTo>
                  <a:pt x="847051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6457422" y="2715432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7301297" y="2715432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468000" y="2857329"/>
            <a:ext cx="562394" cy="0"/>
          </a:xfrm>
          <a:custGeom>
            <a:avLst/>
            <a:gdLst/>
            <a:ahLst/>
            <a:cxnLst/>
            <a:rect l="l" t="t" r="r" b="b"/>
            <a:pathLst>
              <a:path w="562394">
                <a:moveTo>
                  <a:pt x="0" y="0"/>
                </a:moveTo>
                <a:lnTo>
                  <a:pt x="562394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1030399" y="2857329"/>
            <a:ext cx="1289443" cy="0"/>
          </a:xfrm>
          <a:custGeom>
            <a:avLst/>
            <a:gdLst/>
            <a:ahLst/>
            <a:cxnLst/>
            <a:rect l="l" t="t" r="r" b="b"/>
            <a:pathLst>
              <a:path w="1289443">
                <a:moveTo>
                  <a:pt x="0" y="0"/>
                </a:moveTo>
                <a:lnTo>
                  <a:pt x="1289443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2319846" y="2857329"/>
            <a:ext cx="654126" cy="0"/>
          </a:xfrm>
          <a:custGeom>
            <a:avLst/>
            <a:gdLst/>
            <a:ahLst/>
            <a:cxnLst/>
            <a:rect l="l" t="t" r="r" b="b"/>
            <a:pathLst>
              <a:path w="654126">
                <a:moveTo>
                  <a:pt x="0" y="0"/>
                </a:moveTo>
                <a:lnTo>
                  <a:pt x="65412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2973966" y="2857329"/>
            <a:ext cx="506260" cy="0"/>
          </a:xfrm>
          <a:custGeom>
            <a:avLst/>
            <a:gdLst/>
            <a:ahLst/>
            <a:cxnLst/>
            <a:rect l="l" t="t" r="r" b="b"/>
            <a:pathLst>
              <a:path w="506260">
                <a:moveTo>
                  <a:pt x="0" y="0"/>
                </a:moveTo>
                <a:lnTo>
                  <a:pt x="50626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3480229" y="2857329"/>
            <a:ext cx="1289443" cy="0"/>
          </a:xfrm>
          <a:custGeom>
            <a:avLst/>
            <a:gdLst/>
            <a:ahLst/>
            <a:cxnLst/>
            <a:rect l="l" t="t" r="r" b="b"/>
            <a:pathLst>
              <a:path w="1289443">
                <a:moveTo>
                  <a:pt x="0" y="0"/>
                </a:moveTo>
                <a:lnTo>
                  <a:pt x="1289443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4769675" y="2857329"/>
            <a:ext cx="843876" cy="0"/>
          </a:xfrm>
          <a:custGeom>
            <a:avLst/>
            <a:gdLst/>
            <a:ahLst/>
            <a:cxnLst/>
            <a:rect l="l" t="t" r="r" b="b"/>
            <a:pathLst>
              <a:path w="843876">
                <a:moveTo>
                  <a:pt x="0" y="0"/>
                </a:moveTo>
                <a:lnTo>
                  <a:pt x="84387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5613549" y="2857329"/>
            <a:ext cx="843876" cy="0"/>
          </a:xfrm>
          <a:custGeom>
            <a:avLst/>
            <a:gdLst/>
            <a:ahLst/>
            <a:cxnLst/>
            <a:rect l="l" t="t" r="r" b="b"/>
            <a:pathLst>
              <a:path w="843876">
                <a:moveTo>
                  <a:pt x="0" y="0"/>
                </a:moveTo>
                <a:lnTo>
                  <a:pt x="84387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6457422" y="2857329"/>
            <a:ext cx="847051" cy="0"/>
          </a:xfrm>
          <a:custGeom>
            <a:avLst/>
            <a:gdLst/>
            <a:ahLst/>
            <a:cxnLst/>
            <a:rect l="l" t="t" r="r" b="b"/>
            <a:pathLst>
              <a:path w="847051">
                <a:moveTo>
                  <a:pt x="0" y="0"/>
                </a:moveTo>
                <a:lnTo>
                  <a:pt x="847051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471170" y="3157981"/>
            <a:ext cx="6830123" cy="266547"/>
          </a:xfrm>
          <a:custGeom>
            <a:avLst/>
            <a:gdLst/>
            <a:ahLst/>
            <a:cxnLst/>
            <a:rect l="l" t="t" r="r" b="b"/>
            <a:pathLst>
              <a:path w="6830123" h="266547">
                <a:moveTo>
                  <a:pt x="0" y="0"/>
                </a:moveTo>
                <a:lnTo>
                  <a:pt x="0" y="266547"/>
                </a:lnTo>
                <a:lnTo>
                  <a:pt x="6830123" y="266547"/>
                </a:lnTo>
                <a:lnTo>
                  <a:pt x="6830123" y="0"/>
                </a:lnTo>
                <a:lnTo>
                  <a:pt x="0" y="0"/>
                </a:lnTo>
                <a:close/>
              </a:path>
            </a:pathLst>
          </a:custGeom>
          <a:solidFill>
            <a:srgbClr val="DFE2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468001" y="3157979"/>
            <a:ext cx="686181" cy="0"/>
          </a:xfrm>
          <a:custGeom>
            <a:avLst/>
            <a:gdLst/>
            <a:ahLst/>
            <a:cxnLst/>
            <a:rect l="l" t="t" r="r" b="b"/>
            <a:pathLst>
              <a:path w="686181">
                <a:moveTo>
                  <a:pt x="0" y="0"/>
                </a:moveTo>
                <a:lnTo>
                  <a:pt x="686181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471176" y="3161154"/>
            <a:ext cx="0" cy="260197"/>
          </a:xfrm>
          <a:custGeom>
            <a:avLst/>
            <a:gdLst/>
            <a:ahLst/>
            <a:cxnLst/>
            <a:rect l="l" t="t" r="r" b="b"/>
            <a:pathLst>
              <a:path h="260197">
                <a:moveTo>
                  <a:pt x="0" y="26019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1154188" y="3157979"/>
            <a:ext cx="683006" cy="0"/>
          </a:xfrm>
          <a:custGeom>
            <a:avLst/>
            <a:gdLst/>
            <a:ahLst/>
            <a:cxnLst/>
            <a:rect l="l" t="t" r="r" b="b"/>
            <a:pathLst>
              <a:path w="683006">
                <a:moveTo>
                  <a:pt x="0" y="0"/>
                </a:moveTo>
                <a:lnTo>
                  <a:pt x="68300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1837199" y="3157979"/>
            <a:ext cx="683006" cy="0"/>
          </a:xfrm>
          <a:custGeom>
            <a:avLst/>
            <a:gdLst/>
            <a:ahLst/>
            <a:cxnLst/>
            <a:rect l="l" t="t" r="r" b="b"/>
            <a:pathLst>
              <a:path w="683006">
                <a:moveTo>
                  <a:pt x="0" y="0"/>
                </a:moveTo>
                <a:lnTo>
                  <a:pt x="68300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1837199" y="3161154"/>
            <a:ext cx="0" cy="260197"/>
          </a:xfrm>
          <a:custGeom>
            <a:avLst/>
            <a:gdLst/>
            <a:ahLst/>
            <a:cxnLst/>
            <a:rect l="l" t="t" r="r" b="b"/>
            <a:pathLst>
              <a:path h="260197">
                <a:moveTo>
                  <a:pt x="0" y="26019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2520212" y="3157979"/>
            <a:ext cx="683018" cy="0"/>
          </a:xfrm>
          <a:custGeom>
            <a:avLst/>
            <a:gdLst/>
            <a:ahLst/>
            <a:cxnLst/>
            <a:rect l="l" t="t" r="r" b="b"/>
            <a:pathLst>
              <a:path w="683018">
                <a:moveTo>
                  <a:pt x="0" y="0"/>
                </a:moveTo>
                <a:lnTo>
                  <a:pt x="683018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3203224" y="3157979"/>
            <a:ext cx="683006" cy="0"/>
          </a:xfrm>
          <a:custGeom>
            <a:avLst/>
            <a:gdLst/>
            <a:ahLst/>
            <a:cxnLst/>
            <a:rect l="l" t="t" r="r" b="b"/>
            <a:pathLst>
              <a:path w="683005">
                <a:moveTo>
                  <a:pt x="0" y="0"/>
                </a:moveTo>
                <a:lnTo>
                  <a:pt x="68300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3203224" y="3161154"/>
            <a:ext cx="0" cy="260197"/>
          </a:xfrm>
          <a:custGeom>
            <a:avLst/>
            <a:gdLst/>
            <a:ahLst/>
            <a:cxnLst/>
            <a:rect l="l" t="t" r="r" b="b"/>
            <a:pathLst>
              <a:path h="260197">
                <a:moveTo>
                  <a:pt x="0" y="26019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3886236" y="3157979"/>
            <a:ext cx="683006" cy="0"/>
          </a:xfrm>
          <a:custGeom>
            <a:avLst/>
            <a:gdLst/>
            <a:ahLst/>
            <a:cxnLst/>
            <a:rect l="l" t="t" r="r" b="b"/>
            <a:pathLst>
              <a:path w="683006">
                <a:moveTo>
                  <a:pt x="0" y="0"/>
                </a:moveTo>
                <a:lnTo>
                  <a:pt x="68300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4569249" y="3157979"/>
            <a:ext cx="683006" cy="0"/>
          </a:xfrm>
          <a:custGeom>
            <a:avLst/>
            <a:gdLst/>
            <a:ahLst/>
            <a:cxnLst/>
            <a:rect l="l" t="t" r="r" b="b"/>
            <a:pathLst>
              <a:path w="683006">
                <a:moveTo>
                  <a:pt x="0" y="0"/>
                </a:moveTo>
                <a:lnTo>
                  <a:pt x="68300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4569249" y="3161154"/>
            <a:ext cx="0" cy="260197"/>
          </a:xfrm>
          <a:custGeom>
            <a:avLst/>
            <a:gdLst/>
            <a:ahLst/>
            <a:cxnLst/>
            <a:rect l="l" t="t" r="r" b="b"/>
            <a:pathLst>
              <a:path h="260197">
                <a:moveTo>
                  <a:pt x="0" y="26019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5252261" y="3157979"/>
            <a:ext cx="683018" cy="0"/>
          </a:xfrm>
          <a:custGeom>
            <a:avLst/>
            <a:gdLst/>
            <a:ahLst/>
            <a:cxnLst/>
            <a:rect l="l" t="t" r="r" b="b"/>
            <a:pathLst>
              <a:path w="683018">
                <a:moveTo>
                  <a:pt x="0" y="0"/>
                </a:moveTo>
                <a:lnTo>
                  <a:pt x="683018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5935273" y="3157979"/>
            <a:ext cx="683006" cy="0"/>
          </a:xfrm>
          <a:custGeom>
            <a:avLst/>
            <a:gdLst/>
            <a:ahLst/>
            <a:cxnLst/>
            <a:rect l="l" t="t" r="r" b="b"/>
            <a:pathLst>
              <a:path w="683006">
                <a:moveTo>
                  <a:pt x="0" y="0"/>
                </a:moveTo>
                <a:lnTo>
                  <a:pt x="68300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5935273" y="3161154"/>
            <a:ext cx="0" cy="260197"/>
          </a:xfrm>
          <a:custGeom>
            <a:avLst/>
            <a:gdLst/>
            <a:ahLst/>
            <a:cxnLst/>
            <a:rect l="l" t="t" r="r" b="b"/>
            <a:pathLst>
              <a:path h="260197">
                <a:moveTo>
                  <a:pt x="0" y="26019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6618286" y="3157979"/>
            <a:ext cx="686181" cy="0"/>
          </a:xfrm>
          <a:custGeom>
            <a:avLst/>
            <a:gdLst/>
            <a:ahLst/>
            <a:cxnLst/>
            <a:rect l="l" t="t" r="r" b="b"/>
            <a:pathLst>
              <a:path w="686180">
                <a:moveTo>
                  <a:pt x="0" y="0"/>
                </a:moveTo>
                <a:lnTo>
                  <a:pt x="686181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7301297" y="3161154"/>
            <a:ext cx="0" cy="260197"/>
          </a:xfrm>
          <a:custGeom>
            <a:avLst/>
            <a:gdLst/>
            <a:ahLst/>
            <a:cxnLst/>
            <a:rect l="l" t="t" r="r" b="b"/>
            <a:pathLst>
              <a:path h="260197">
                <a:moveTo>
                  <a:pt x="0" y="26019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468001" y="3424527"/>
            <a:ext cx="686181" cy="0"/>
          </a:xfrm>
          <a:custGeom>
            <a:avLst/>
            <a:gdLst/>
            <a:ahLst/>
            <a:cxnLst/>
            <a:rect l="l" t="t" r="r" b="b"/>
            <a:pathLst>
              <a:path w="686181">
                <a:moveTo>
                  <a:pt x="0" y="0"/>
                </a:moveTo>
                <a:lnTo>
                  <a:pt x="686181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471176" y="3427703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1154188" y="3424527"/>
            <a:ext cx="683006" cy="0"/>
          </a:xfrm>
          <a:custGeom>
            <a:avLst/>
            <a:gdLst/>
            <a:ahLst/>
            <a:cxnLst/>
            <a:rect l="l" t="t" r="r" b="b"/>
            <a:pathLst>
              <a:path w="683006">
                <a:moveTo>
                  <a:pt x="0" y="0"/>
                </a:moveTo>
                <a:lnTo>
                  <a:pt x="68300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1154188" y="3427703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1837199" y="3424527"/>
            <a:ext cx="683006" cy="0"/>
          </a:xfrm>
          <a:custGeom>
            <a:avLst/>
            <a:gdLst/>
            <a:ahLst/>
            <a:cxnLst/>
            <a:rect l="l" t="t" r="r" b="b"/>
            <a:pathLst>
              <a:path w="683006">
                <a:moveTo>
                  <a:pt x="0" y="0"/>
                </a:moveTo>
                <a:lnTo>
                  <a:pt x="68300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1837199" y="3427703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2520212" y="3424527"/>
            <a:ext cx="683018" cy="0"/>
          </a:xfrm>
          <a:custGeom>
            <a:avLst/>
            <a:gdLst/>
            <a:ahLst/>
            <a:cxnLst/>
            <a:rect l="l" t="t" r="r" b="b"/>
            <a:pathLst>
              <a:path w="683018">
                <a:moveTo>
                  <a:pt x="0" y="0"/>
                </a:moveTo>
                <a:lnTo>
                  <a:pt x="683018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2520212" y="3427703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3203224" y="3424527"/>
            <a:ext cx="683006" cy="0"/>
          </a:xfrm>
          <a:custGeom>
            <a:avLst/>
            <a:gdLst/>
            <a:ahLst/>
            <a:cxnLst/>
            <a:rect l="l" t="t" r="r" b="b"/>
            <a:pathLst>
              <a:path w="683005">
                <a:moveTo>
                  <a:pt x="0" y="0"/>
                </a:moveTo>
                <a:lnTo>
                  <a:pt x="68300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3203224" y="3427703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3886236" y="3424527"/>
            <a:ext cx="683006" cy="0"/>
          </a:xfrm>
          <a:custGeom>
            <a:avLst/>
            <a:gdLst/>
            <a:ahLst/>
            <a:cxnLst/>
            <a:rect l="l" t="t" r="r" b="b"/>
            <a:pathLst>
              <a:path w="683006">
                <a:moveTo>
                  <a:pt x="0" y="0"/>
                </a:moveTo>
                <a:lnTo>
                  <a:pt x="68300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3886236" y="3427703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4569249" y="3424527"/>
            <a:ext cx="683006" cy="0"/>
          </a:xfrm>
          <a:custGeom>
            <a:avLst/>
            <a:gdLst/>
            <a:ahLst/>
            <a:cxnLst/>
            <a:rect l="l" t="t" r="r" b="b"/>
            <a:pathLst>
              <a:path w="683006">
                <a:moveTo>
                  <a:pt x="0" y="0"/>
                </a:moveTo>
                <a:lnTo>
                  <a:pt x="68300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4569249" y="3427703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5252261" y="3424527"/>
            <a:ext cx="683018" cy="0"/>
          </a:xfrm>
          <a:custGeom>
            <a:avLst/>
            <a:gdLst/>
            <a:ahLst/>
            <a:cxnLst/>
            <a:rect l="l" t="t" r="r" b="b"/>
            <a:pathLst>
              <a:path w="683018">
                <a:moveTo>
                  <a:pt x="0" y="0"/>
                </a:moveTo>
                <a:lnTo>
                  <a:pt x="683018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5252261" y="3427703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5935273" y="3424527"/>
            <a:ext cx="683006" cy="0"/>
          </a:xfrm>
          <a:custGeom>
            <a:avLst/>
            <a:gdLst/>
            <a:ahLst/>
            <a:cxnLst/>
            <a:rect l="l" t="t" r="r" b="b"/>
            <a:pathLst>
              <a:path w="683006">
                <a:moveTo>
                  <a:pt x="0" y="0"/>
                </a:moveTo>
                <a:lnTo>
                  <a:pt x="68300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5935273" y="3427703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6618286" y="3424527"/>
            <a:ext cx="686181" cy="0"/>
          </a:xfrm>
          <a:custGeom>
            <a:avLst/>
            <a:gdLst/>
            <a:ahLst/>
            <a:cxnLst/>
            <a:rect l="l" t="t" r="r" b="b"/>
            <a:pathLst>
              <a:path w="686180">
                <a:moveTo>
                  <a:pt x="0" y="0"/>
                </a:moveTo>
                <a:lnTo>
                  <a:pt x="686181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6618286" y="3427703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7301297" y="3427703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468001" y="3569155"/>
            <a:ext cx="686181" cy="0"/>
          </a:xfrm>
          <a:custGeom>
            <a:avLst/>
            <a:gdLst/>
            <a:ahLst/>
            <a:cxnLst/>
            <a:rect l="l" t="t" r="r" b="b"/>
            <a:pathLst>
              <a:path w="686181">
                <a:moveTo>
                  <a:pt x="0" y="0"/>
                </a:moveTo>
                <a:lnTo>
                  <a:pt x="686181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471176" y="3572332"/>
            <a:ext cx="0" cy="138836"/>
          </a:xfrm>
          <a:custGeom>
            <a:avLst/>
            <a:gdLst/>
            <a:ahLst/>
            <a:cxnLst/>
            <a:rect l="l" t="t" r="r" b="b"/>
            <a:pathLst>
              <a:path h="138836">
                <a:moveTo>
                  <a:pt x="0" y="138836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1154188" y="3569155"/>
            <a:ext cx="683006" cy="0"/>
          </a:xfrm>
          <a:custGeom>
            <a:avLst/>
            <a:gdLst/>
            <a:ahLst/>
            <a:cxnLst/>
            <a:rect l="l" t="t" r="r" b="b"/>
            <a:pathLst>
              <a:path w="683006">
                <a:moveTo>
                  <a:pt x="0" y="0"/>
                </a:moveTo>
                <a:lnTo>
                  <a:pt x="68300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1154188" y="3572332"/>
            <a:ext cx="0" cy="138836"/>
          </a:xfrm>
          <a:custGeom>
            <a:avLst/>
            <a:gdLst/>
            <a:ahLst/>
            <a:cxnLst/>
            <a:rect l="l" t="t" r="r" b="b"/>
            <a:pathLst>
              <a:path h="138836">
                <a:moveTo>
                  <a:pt x="0" y="138836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1837199" y="3569155"/>
            <a:ext cx="683006" cy="0"/>
          </a:xfrm>
          <a:custGeom>
            <a:avLst/>
            <a:gdLst/>
            <a:ahLst/>
            <a:cxnLst/>
            <a:rect l="l" t="t" r="r" b="b"/>
            <a:pathLst>
              <a:path w="683006">
                <a:moveTo>
                  <a:pt x="0" y="0"/>
                </a:moveTo>
                <a:lnTo>
                  <a:pt x="68300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1837199" y="3572332"/>
            <a:ext cx="0" cy="138836"/>
          </a:xfrm>
          <a:custGeom>
            <a:avLst/>
            <a:gdLst/>
            <a:ahLst/>
            <a:cxnLst/>
            <a:rect l="l" t="t" r="r" b="b"/>
            <a:pathLst>
              <a:path h="138836">
                <a:moveTo>
                  <a:pt x="0" y="138836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2520212" y="3569155"/>
            <a:ext cx="683018" cy="0"/>
          </a:xfrm>
          <a:custGeom>
            <a:avLst/>
            <a:gdLst/>
            <a:ahLst/>
            <a:cxnLst/>
            <a:rect l="l" t="t" r="r" b="b"/>
            <a:pathLst>
              <a:path w="683018">
                <a:moveTo>
                  <a:pt x="0" y="0"/>
                </a:moveTo>
                <a:lnTo>
                  <a:pt x="683018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2520212" y="3572332"/>
            <a:ext cx="0" cy="138836"/>
          </a:xfrm>
          <a:custGeom>
            <a:avLst/>
            <a:gdLst/>
            <a:ahLst/>
            <a:cxnLst/>
            <a:rect l="l" t="t" r="r" b="b"/>
            <a:pathLst>
              <a:path h="138836">
                <a:moveTo>
                  <a:pt x="0" y="138836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3203224" y="3569155"/>
            <a:ext cx="683006" cy="0"/>
          </a:xfrm>
          <a:custGeom>
            <a:avLst/>
            <a:gdLst/>
            <a:ahLst/>
            <a:cxnLst/>
            <a:rect l="l" t="t" r="r" b="b"/>
            <a:pathLst>
              <a:path w="683005">
                <a:moveTo>
                  <a:pt x="0" y="0"/>
                </a:moveTo>
                <a:lnTo>
                  <a:pt x="68300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3203224" y="3572332"/>
            <a:ext cx="0" cy="138836"/>
          </a:xfrm>
          <a:custGeom>
            <a:avLst/>
            <a:gdLst/>
            <a:ahLst/>
            <a:cxnLst/>
            <a:rect l="l" t="t" r="r" b="b"/>
            <a:pathLst>
              <a:path h="138836">
                <a:moveTo>
                  <a:pt x="0" y="138836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3886236" y="3569155"/>
            <a:ext cx="683006" cy="0"/>
          </a:xfrm>
          <a:custGeom>
            <a:avLst/>
            <a:gdLst/>
            <a:ahLst/>
            <a:cxnLst/>
            <a:rect l="l" t="t" r="r" b="b"/>
            <a:pathLst>
              <a:path w="683006">
                <a:moveTo>
                  <a:pt x="0" y="0"/>
                </a:moveTo>
                <a:lnTo>
                  <a:pt x="68300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3886236" y="3572332"/>
            <a:ext cx="0" cy="138836"/>
          </a:xfrm>
          <a:custGeom>
            <a:avLst/>
            <a:gdLst/>
            <a:ahLst/>
            <a:cxnLst/>
            <a:rect l="l" t="t" r="r" b="b"/>
            <a:pathLst>
              <a:path h="138836">
                <a:moveTo>
                  <a:pt x="0" y="138836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4569249" y="3569155"/>
            <a:ext cx="683006" cy="0"/>
          </a:xfrm>
          <a:custGeom>
            <a:avLst/>
            <a:gdLst/>
            <a:ahLst/>
            <a:cxnLst/>
            <a:rect l="l" t="t" r="r" b="b"/>
            <a:pathLst>
              <a:path w="683006">
                <a:moveTo>
                  <a:pt x="0" y="0"/>
                </a:moveTo>
                <a:lnTo>
                  <a:pt x="68300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4569249" y="3572332"/>
            <a:ext cx="0" cy="138836"/>
          </a:xfrm>
          <a:custGeom>
            <a:avLst/>
            <a:gdLst/>
            <a:ahLst/>
            <a:cxnLst/>
            <a:rect l="l" t="t" r="r" b="b"/>
            <a:pathLst>
              <a:path h="138836">
                <a:moveTo>
                  <a:pt x="0" y="138836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5252261" y="3569155"/>
            <a:ext cx="683018" cy="0"/>
          </a:xfrm>
          <a:custGeom>
            <a:avLst/>
            <a:gdLst/>
            <a:ahLst/>
            <a:cxnLst/>
            <a:rect l="l" t="t" r="r" b="b"/>
            <a:pathLst>
              <a:path w="683018">
                <a:moveTo>
                  <a:pt x="0" y="0"/>
                </a:moveTo>
                <a:lnTo>
                  <a:pt x="683018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5252261" y="3572332"/>
            <a:ext cx="0" cy="138836"/>
          </a:xfrm>
          <a:custGeom>
            <a:avLst/>
            <a:gdLst/>
            <a:ahLst/>
            <a:cxnLst/>
            <a:rect l="l" t="t" r="r" b="b"/>
            <a:pathLst>
              <a:path h="138836">
                <a:moveTo>
                  <a:pt x="0" y="138836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5935273" y="3569155"/>
            <a:ext cx="683006" cy="0"/>
          </a:xfrm>
          <a:custGeom>
            <a:avLst/>
            <a:gdLst/>
            <a:ahLst/>
            <a:cxnLst/>
            <a:rect l="l" t="t" r="r" b="b"/>
            <a:pathLst>
              <a:path w="683006">
                <a:moveTo>
                  <a:pt x="0" y="0"/>
                </a:moveTo>
                <a:lnTo>
                  <a:pt x="68300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5935273" y="3572332"/>
            <a:ext cx="0" cy="138836"/>
          </a:xfrm>
          <a:custGeom>
            <a:avLst/>
            <a:gdLst/>
            <a:ahLst/>
            <a:cxnLst/>
            <a:rect l="l" t="t" r="r" b="b"/>
            <a:pathLst>
              <a:path h="138836">
                <a:moveTo>
                  <a:pt x="0" y="138836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6618286" y="3569155"/>
            <a:ext cx="686181" cy="0"/>
          </a:xfrm>
          <a:custGeom>
            <a:avLst/>
            <a:gdLst/>
            <a:ahLst/>
            <a:cxnLst/>
            <a:rect l="l" t="t" r="r" b="b"/>
            <a:pathLst>
              <a:path w="686180">
                <a:moveTo>
                  <a:pt x="0" y="0"/>
                </a:moveTo>
                <a:lnTo>
                  <a:pt x="686181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6618286" y="3572332"/>
            <a:ext cx="0" cy="138836"/>
          </a:xfrm>
          <a:custGeom>
            <a:avLst/>
            <a:gdLst/>
            <a:ahLst/>
            <a:cxnLst/>
            <a:rect l="l" t="t" r="r" b="b"/>
            <a:pathLst>
              <a:path h="138836">
                <a:moveTo>
                  <a:pt x="0" y="138836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7301297" y="3572332"/>
            <a:ext cx="0" cy="138836"/>
          </a:xfrm>
          <a:custGeom>
            <a:avLst/>
            <a:gdLst/>
            <a:ahLst/>
            <a:cxnLst/>
            <a:rect l="l" t="t" r="r" b="b"/>
            <a:pathLst>
              <a:path h="138836">
                <a:moveTo>
                  <a:pt x="0" y="138836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468001" y="3714343"/>
            <a:ext cx="686181" cy="0"/>
          </a:xfrm>
          <a:custGeom>
            <a:avLst/>
            <a:gdLst/>
            <a:ahLst/>
            <a:cxnLst/>
            <a:rect l="l" t="t" r="r" b="b"/>
            <a:pathLst>
              <a:path w="686181">
                <a:moveTo>
                  <a:pt x="0" y="0"/>
                </a:moveTo>
                <a:lnTo>
                  <a:pt x="686181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1154188" y="3714343"/>
            <a:ext cx="683006" cy="0"/>
          </a:xfrm>
          <a:custGeom>
            <a:avLst/>
            <a:gdLst/>
            <a:ahLst/>
            <a:cxnLst/>
            <a:rect l="l" t="t" r="r" b="b"/>
            <a:pathLst>
              <a:path w="683006">
                <a:moveTo>
                  <a:pt x="0" y="0"/>
                </a:moveTo>
                <a:lnTo>
                  <a:pt x="68300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837199" y="3714343"/>
            <a:ext cx="683006" cy="0"/>
          </a:xfrm>
          <a:custGeom>
            <a:avLst/>
            <a:gdLst/>
            <a:ahLst/>
            <a:cxnLst/>
            <a:rect l="l" t="t" r="r" b="b"/>
            <a:pathLst>
              <a:path w="683006">
                <a:moveTo>
                  <a:pt x="0" y="0"/>
                </a:moveTo>
                <a:lnTo>
                  <a:pt x="68300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2520212" y="3714343"/>
            <a:ext cx="683018" cy="0"/>
          </a:xfrm>
          <a:custGeom>
            <a:avLst/>
            <a:gdLst/>
            <a:ahLst/>
            <a:cxnLst/>
            <a:rect l="l" t="t" r="r" b="b"/>
            <a:pathLst>
              <a:path w="683018">
                <a:moveTo>
                  <a:pt x="0" y="0"/>
                </a:moveTo>
                <a:lnTo>
                  <a:pt x="683018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3203224" y="3714343"/>
            <a:ext cx="683006" cy="0"/>
          </a:xfrm>
          <a:custGeom>
            <a:avLst/>
            <a:gdLst/>
            <a:ahLst/>
            <a:cxnLst/>
            <a:rect l="l" t="t" r="r" b="b"/>
            <a:pathLst>
              <a:path w="683005">
                <a:moveTo>
                  <a:pt x="0" y="0"/>
                </a:moveTo>
                <a:lnTo>
                  <a:pt x="68300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3886236" y="3714343"/>
            <a:ext cx="683006" cy="0"/>
          </a:xfrm>
          <a:custGeom>
            <a:avLst/>
            <a:gdLst/>
            <a:ahLst/>
            <a:cxnLst/>
            <a:rect l="l" t="t" r="r" b="b"/>
            <a:pathLst>
              <a:path w="683006">
                <a:moveTo>
                  <a:pt x="0" y="0"/>
                </a:moveTo>
                <a:lnTo>
                  <a:pt x="68300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4569249" y="3714343"/>
            <a:ext cx="683006" cy="0"/>
          </a:xfrm>
          <a:custGeom>
            <a:avLst/>
            <a:gdLst/>
            <a:ahLst/>
            <a:cxnLst/>
            <a:rect l="l" t="t" r="r" b="b"/>
            <a:pathLst>
              <a:path w="683006">
                <a:moveTo>
                  <a:pt x="0" y="0"/>
                </a:moveTo>
                <a:lnTo>
                  <a:pt x="68300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5252261" y="3714343"/>
            <a:ext cx="683018" cy="0"/>
          </a:xfrm>
          <a:custGeom>
            <a:avLst/>
            <a:gdLst/>
            <a:ahLst/>
            <a:cxnLst/>
            <a:rect l="l" t="t" r="r" b="b"/>
            <a:pathLst>
              <a:path w="683018">
                <a:moveTo>
                  <a:pt x="0" y="0"/>
                </a:moveTo>
                <a:lnTo>
                  <a:pt x="683018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5935273" y="3714343"/>
            <a:ext cx="683006" cy="0"/>
          </a:xfrm>
          <a:custGeom>
            <a:avLst/>
            <a:gdLst/>
            <a:ahLst/>
            <a:cxnLst/>
            <a:rect l="l" t="t" r="r" b="b"/>
            <a:pathLst>
              <a:path w="683006">
                <a:moveTo>
                  <a:pt x="0" y="0"/>
                </a:moveTo>
                <a:lnTo>
                  <a:pt x="683006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6618286" y="3714343"/>
            <a:ext cx="686181" cy="0"/>
          </a:xfrm>
          <a:custGeom>
            <a:avLst/>
            <a:gdLst/>
            <a:ahLst/>
            <a:cxnLst/>
            <a:rect l="l" t="t" r="r" b="b"/>
            <a:pathLst>
              <a:path w="686180">
                <a:moveTo>
                  <a:pt x="0" y="0"/>
                </a:moveTo>
                <a:lnTo>
                  <a:pt x="686181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71170" y="4014990"/>
            <a:ext cx="3528250" cy="145072"/>
          </a:xfrm>
          <a:custGeom>
            <a:avLst/>
            <a:gdLst/>
            <a:ahLst/>
            <a:cxnLst/>
            <a:rect l="l" t="t" r="r" b="b"/>
            <a:pathLst>
              <a:path w="3528250" h="145072">
                <a:moveTo>
                  <a:pt x="0" y="0"/>
                </a:moveTo>
                <a:lnTo>
                  <a:pt x="0" y="145072"/>
                </a:lnTo>
                <a:lnTo>
                  <a:pt x="3528250" y="145072"/>
                </a:lnTo>
                <a:lnTo>
                  <a:pt x="3528250" y="0"/>
                </a:lnTo>
                <a:lnTo>
                  <a:pt x="0" y="0"/>
                </a:lnTo>
                <a:close/>
              </a:path>
            </a:pathLst>
          </a:custGeom>
          <a:solidFill>
            <a:srgbClr val="DFE2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468000" y="4014993"/>
            <a:ext cx="885240" cy="0"/>
          </a:xfrm>
          <a:custGeom>
            <a:avLst/>
            <a:gdLst/>
            <a:ahLst/>
            <a:cxnLst/>
            <a:rect l="l" t="t" r="r" b="b"/>
            <a:pathLst>
              <a:path w="885240">
                <a:moveTo>
                  <a:pt x="0" y="0"/>
                </a:moveTo>
                <a:lnTo>
                  <a:pt x="88524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471175" y="4018170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1353235" y="4014993"/>
            <a:ext cx="882065" cy="0"/>
          </a:xfrm>
          <a:custGeom>
            <a:avLst/>
            <a:gdLst/>
            <a:ahLst/>
            <a:cxnLst/>
            <a:rect l="l" t="t" r="r" b="b"/>
            <a:pathLst>
              <a:path w="882065">
                <a:moveTo>
                  <a:pt x="0" y="0"/>
                </a:moveTo>
                <a:lnTo>
                  <a:pt x="88206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2235296" y="4014993"/>
            <a:ext cx="882065" cy="0"/>
          </a:xfrm>
          <a:custGeom>
            <a:avLst/>
            <a:gdLst/>
            <a:ahLst/>
            <a:cxnLst/>
            <a:rect l="l" t="t" r="r" b="b"/>
            <a:pathLst>
              <a:path w="882065">
                <a:moveTo>
                  <a:pt x="0" y="0"/>
                </a:moveTo>
                <a:lnTo>
                  <a:pt x="88206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2235296" y="4018170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3117357" y="4014993"/>
            <a:ext cx="885240" cy="0"/>
          </a:xfrm>
          <a:custGeom>
            <a:avLst/>
            <a:gdLst/>
            <a:ahLst/>
            <a:cxnLst/>
            <a:rect l="l" t="t" r="r" b="b"/>
            <a:pathLst>
              <a:path w="885240">
                <a:moveTo>
                  <a:pt x="0" y="0"/>
                </a:moveTo>
                <a:lnTo>
                  <a:pt x="88524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3999417" y="4018170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468000" y="4160067"/>
            <a:ext cx="885240" cy="0"/>
          </a:xfrm>
          <a:custGeom>
            <a:avLst/>
            <a:gdLst/>
            <a:ahLst/>
            <a:cxnLst/>
            <a:rect l="l" t="t" r="r" b="b"/>
            <a:pathLst>
              <a:path w="885240">
                <a:moveTo>
                  <a:pt x="0" y="0"/>
                </a:moveTo>
                <a:lnTo>
                  <a:pt x="88524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471175" y="4163242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1353235" y="4160067"/>
            <a:ext cx="882065" cy="0"/>
          </a:xfrm>
          <a:custGeom>
            <a:avLst/>
            <a:gdLst/>
            <a:ahLst/>
            <a:cxnLst/>
            <a:rect l="l" t="t" r="r" b="b"/>
            <a:pathLst>
              <a:path w="882065">
                <a:moveTo>
                  <a:pt x="0" y="0"/>
                </a:moveTo>
                <a:lnTo>
                  <a:pt x="88206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1353235" y="4163242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2235296" y="4160067"/>
            <a:ext cx="882065" cy="0"/>
          </a:xfrm>
          <a:custGeom>
            <a:avLst/>
            <a:gdLst/>
            <a:ahLst/>
            <a:cxnLst/>
            <a:rect l="l" t="t" r="r" b="b"/>
            <a:pathLst>
              <a:path w="882065">
                <a:moveTo>
                  <a:pt x="0" y="0"/>
                </a:moveTo>
                <a:lnTo>
                  <a:pt x="88206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2235296" y="4163242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3117357" y="4160067"/>
            <a:ext cx="885240" cy="0"/>
          </a:xfrm>
          <a:custGeom>
            <a:avLst/>
            <a:gdLst/>
            <a:ahLst/>
            <a:cxnLst/>
            <a:rect l="l" t="t" r="r" b="b"/>
            <a:pathLst>
              <a:path w="885240">
                <a:moveTo>
                  <a:pt x="0" y="0"/>
                </a:moveTo>
                <a:lnTo>
                  <a:pt x="88524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3117357" y="4163242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3999417" y="4163242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468000" y="4304695"/>
            <a:ext cx="885240" cy="0"/>
          </a:xfrm>
          <a:custGeom>
            <a:avLst/>
            <a:gdLst/>
            <a:ahLst/>
            <a:cxnLst/>
            <a:rect l="l" t="t" r="r" b="b"/>
            <a:pathLst>
              <a:path w="885240">
                <a:moveTo>
                  <a:pt x="0" y="0"/>
                </a:moveTo>
                <a:lnTo>
                  <a:pt x="88524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471175" y="4307873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1353235" y="4304695"/>
            <a:ext cx="882065" cy="0"/>
          </a:xfrm>
          <a:custGeom>
            <a:avLst/>
            <a:gdLst/>
            <a:ahLst/>
            <a:cxnLst/>
            <a:rect l="l" t="t" r="r" b="b"/>
            <a:pathLst>
              <a:path w="882065">
                <a:moveTo>
                  <a:pt x="0" y="0"/>
                </a:moveTo>
                <a:lnTo>
                  <a:pt x="88206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1353235" y="4307873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2235296" y="4304695"/>
            <a:ext cx="882065" cy="0"/>
          </a:xfrm>
          <a:custGeom>
            <a:avLst/>
            <a:gdLst/>
            <a:ahLst/>
            <a:cxnLst/>
            <a:rect l="l" t="t" r="r" b="b"/>
            <a:pathLst>
              <a:path w="882065">
                <a:moveTo>
                  <a:pt x="0" y="0"/>
                </a:moveTo>
                <a:lnTo>
                  <a:pt x="88206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2235296" y="4307873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3117357" y="4304695"/>
            <a:ext cx="885240" cy="0"/>
          </a:xfrm>
          <a:custGeom>
            <a:avLst/>
            <a:gdLst/>
            <a:ahLst/>
            <a:cxnLst/>
            <a:rect l="l" t="t" r="r" b="b"/>
            <a:pathLst>
              <a:path w="885240">
                <a:moveTo>
                  <a:pt x="0" y="0"/>
                </a:moveTo>
                <a:lnTo>
                  <a:pt x="88524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3117357" y="4307873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3999417" y="4307873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468000" y="4449770"/>
            <a:ext cx="885240" cy="0"/>
          </a:xfrm>
          <a:custGeom>
            <a:avLst/>
            <a:gdLst/>
            <a:ahLst/>
            <a:cxnLst/>
            <a:rect l="l" t="t" r="r" b="b"/>
            <a:pathLst>
              <a:path w="885240">
                <a:moveTo>
                  <a:pt x="0" y="0"/>
                </a:moveTo>
                <a:lnTo>
                  <a:pt x="88524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1353235" y="4449770"/>
            <a:ext cx="882065" cy="0"/>
          </a:xfrm>
          <a:custGeom>
            <a:avLst/>
            <a:gdLst/>
            <a:ahLst/>
            <a:cxnLst/>
            <a:rect l="l" t="t" r="r" b="b"/>
            <a:pathLst>
              <a:path w="882065">
                <a:moveTo>
                  <a:pt x="0" y="0"/>
                </a:moveTo>
                <a:lnTo>
                  <a:pt x="88206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2235296" y="4449770"/>
            <a:ext cx="882065" cy="0"/>
          </a:xfrm>
          <a:custGeom>
            <a:avLst/>
            <a:gdLst/>
            <a:ahLst/>
            <a:cxnLst/>
            <a:rect l="l" t="t" r="r" b="b"/>
            <a:pathLst>
              <a:path w="882065">
                <a:moveTo>
                  <a:pt x="0" y="0"/>
                </a:moveTo>
                <a:lnTo>
                  <a:pt x="88206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3117357" y="4449770"/>
            <a:ext cx="885240" cy="0"/>
          </a:xfrm>
          <a:custGeom>
            <a:avLst/>
            <a:gdLst/>
            <a:ahLst/>
            <a:cxnLst/>
            <a:rect l="l" t="t" r="r" b="b"/>
            <a:pathLst>
              <a:path w="885240">
                <a:moveTo>
                  <a:pt x="0" y="0"/>
                </a:moveTo>
                <a:lnTo>
                  <a:pt x="88524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471170" y="4750422"/>
            <a:ext cx="6830123" cy="266547"/>
          </a:xfrm>
          <a:custGeom>
            <a:avLst/>
            <a:gdLst/>
            <a:ahLst/>
            <a:cxnLst/>
            <a:rect l="l" t="t" r="r" b="b"/>
            <a:pathLst>
              <a:path w="6830123" h="266547">
                <a:moveTo>
                  <a:pt x="1138364" y="0"/>
                </a:moveTo>
                <a:lnTo>
                  <a:pt x="0" y="0"/>
                </a:lnTo>
                <a:lnTo>
                  <a:pt x="0" y="266547"/>
                </a:lnTo>
                <a:lnTo>
                  <a:pt x="6830123" y="266547"/>
                </a:lnTo>
                <a:lnTo>
                  <a:pt x="6830123" y="0"/>
                </a:lnTo>
                <a:lnTo>
                  <a:pt x="1138364" y="0"/>
                </a:lnTo>
                <a:close/>
              </a:path>
            </a:pathLst>
          </a:custGeom>
          <a:solidFill>
            <a:srgbClr val="DFE2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468000" y="4750419"/>
            <a:ext cx="572350" cy="0"/>
          </a:xfrm>
          <a:custGeom>
            <a:avLst/>
            <a:gdLst/>
            <a:ahLst/>
            <a:cxnLst/>
            <a:rect l="l" t="t" r="r" b="b"/>
            <a:pathLst>
              <a:path w="572350">
                <a:moveTo>
                  <a:pt x="0" y="0"/>
                </a:moveTo>
                <a:lnTo>
                  <a:pt x="57235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471175" y="4753596"/>
            <a:ext cx="0" cy="260197"/>
          </a:xfrm>
          <a:custGeom>
            <a:avLst/>
            <a:gdLst/>
            <a:ahLst/>
            <a:cxnLst/>
            <a:rect l="l" t="t" r="r" b="b"/>
            <a:pathLst>
              <a:path h="260197">
                <a:moveTo>
                  <a:pt x="0" y="26019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1040352" y="4750419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1609529" y="4750419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1609529" y="4753596"/>
            <a:ext cx="0" cy="260197"/>
          </a:xfrm>
          <a:custGeom>
            <a:avLst/>
            <a:gdLst/>
            <a:ahLst/>
            <a:cxnLst/>
            <a:rect l="l" t="t" r="r" b="b"/>
            <a:pathLst>
              <a:path h="260197">
                <a:moveTo>
                  <a:pt x="0" y="26019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2178705" y="4750419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2747882" y="4750419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2747882" y="4753596"/>
            <a:ext cx="0" cy="260197"/>
          </a:xfrm>
          <a:custGeom>
            <a:avLst/>
            <a:gdLst/>
            <a:ahLst/>
            <a:cxnLst/>
            <a:rect l="l" t="t" r="r" b="b"/>
            <a:pathLst>
              <a:path h="260197">
                <a:moveTo>
                  <a:pt x="0" y="26019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3317059" y="4750419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3886236" y="4750419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3886236" y="4753596"/>
            <a:ext cx="0" cy="260197"/>
          </a:xfrm>
          <a:custGeom>
            <a:avLst/>
            <a:gdLst/>
            <a:ahLst/>
            <a:cxnLst/>
            <a:rect l="l" t="t" r="r" b="b"/>
            <a:pathLst>
              <a:path h="260197">
                <a:moveTo>
                  <a:pt x="0" y="26019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4455412" y="4750419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5024589" y="4750419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5024589" y="4753596"/>
            <a:ext cx="0" cy="260197"/>
          </a:xfrm>
          <a:custGeom>
            <a:avLst/>
            <a:gdLst/>
            <a:ahLst/>
            <a:cxnLst/>
            <a:rect l="l" t="t" r="r" b="b"/>
            <a:pathLst>
              <a:path h="260197">
                <a:moveTo>
                  <a:pt x="0" y="26019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5593767" y="4750419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6162944" y="4750419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6162944" y="4753596"/>
            <a:ext cx="0" cy="260197"/>
          </a:xfrm>
          <a:custGeom>
            <a:avLst/>
            <a:gdLst/>
            <a:ahLst/>
            <a:cxnLst/>
            <a:rect l="l" t="t" r="r" b="b"/>
            <a:pathLst>
              <a:path h="260197">
                <a:moveTo>
                  <a:pt x="0" y="26019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6732121" y="4750419"/>
            <a:ext cx="572350" cy="0"/>
          </a:xfrm>
          <a:custGeom>
            <a:avLst/>
            <a:gdLst/>
            <a:ahLst/>
            <a:cxnLst/>
            <a:rect l="l" t="t" r="r" b="b"/>
            <a:pathLst>
              <a:path w="572350">
                <a:moveTo>
                  <a:pt x="0" y="0"/>
                </a:moveTo>
                <a:lnTo>
                  <a:pt x="57235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7301297" y="4753596"/>
            <a:ext cx="0" cy="260197"/>
          </a:xfrm>
          <a:custGeom>
            <a:avLst/>
            <a:gdLst/>
            <a:ahLst/>
            <a:cxnLst/>
            <a:rect l="l" t="t" r="r" b="b"/>
            <a:pathLst>
              <a:path h="260197">
                <a:moveTo>
                  <a:pt x="0" y="26019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468000" y="5016968"/>
            <a:ext cx="572350" cy="0"/>
          </a:xfrm>
          <a:custGeom>
            <a:avLst/>
            <a:gdLst/>
            <a:ahLst/>
            <a:cxnLst/>
            <a:rect l="l" t="t" r="r" b="b"/>
            <a:pathLst>
              <a:path w="572350">
                <a:moveTo>
                  <a:pt x="0" y="0"/>
                </a:moveTo>
                <a:lnTo>
                  <a:pt x="57235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471175" y="5020143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1040352" y="5016968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1040352" y="5020143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1609529" y="5016968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1609529" y="5020143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2178705" y="5016968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2178705" y="5020143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2747882" y="5016968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2747882" y="5020143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3317059" y="5016968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3317059" y="5020143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3886236" y="5016968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3886236" y="5020143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4455412" y="5016968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4455412" y="5020143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5024589" y="5016968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5024589" y="5020143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5593767" y="5016968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5593767" y="5020143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6162944" y="5016968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6162944" y="5020143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6732121" y="5016968"/>
            <a:ext cx="572350" cy="0"/>
          </a:xfrm>
          <a:custGeom>
            <a:avLst/>
            <a:gdLst/>
            <a:ahLst/>
            <a:cxnLst/>
            <a:rect l="l" t="t" r="r" b="b"/>
            <a:pathLst>
              <a:path w="572350">
                <a:moveTo>
                  <a:pt x="0" y="0"/>
                </a:moveTo>
                <a:lnTo>
                  <a:pt x="57235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6732121" y="5020143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7301297" y="5020143"/>
            <a:ext cx="0" cy="138277"/>
          </a:xfrm>
          <a:custGeom>
            <a:avLst/>
            <a:gdLst/>
            <a:ahLst/>
            <a:cxnLst/>
            <a:rect l="l" t="t" r="r" b="b"/>
            <a:pathLst>
              <a:path h="138277">
                <a:moveTo>
                  <a:pt x="0" y="138277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468000" y="5161596"/>
            <a:ext cx="572350" cy="0"/>
          </a:xfrm>
          <a:custGeom>
            <a:avLst/>
            <a:gdLst/>
            <a:ahLst/>
            <a:cxnLst/>
            <a:rect l="l" t="t" r="r" b="b"/>
            <a:pathLst>
              <a:path w="572350">
                <a:moveTo>
                  <a:pt x="0" y="0"/>
                </a:moveTo>
                <a:lnTo>
                  <a:pt x="57235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471175" y="5164773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1040352" y="5161596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1040352" y="5164773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1609529" y="5161596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1609529" y="5164773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2178705" y="5161596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2178705" y="5164773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2747882" y="5161596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2747882" y="5164773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3317059" y="5161596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3317059" y="5164773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3886236" y="5161596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3886236" y="5164773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4455412" y="5161596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4455412" y="5164773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5024589" y="5161596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5024589" y="5164773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9" name="object 389"/>
          <p:cNvSpPr/>
          <p:nvPr/>
        </p:nvSpPr>
        <p:spPr>
          <a:xfrm>
            <a:off x="5593767" y="5161596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5593767" y="5164773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6162944" y="5161596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6162944" y="5164773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3" name="object 393"/>
          <p:cNvSpPr/>
          <p:nvPr/>
        </p:nvSpPr>
        <p:spPr>
          <a:xfrm>
            <a:off x="6732121" y="5161596"/>
            <a:ext cx="572350" cy="0"/>
          </a:xfrm>
          <a:custGeom>
            <a:avLst/>
            <a:gdLst/>
            <a:ahLst/>
            <a:cxnLst/>
            <a:rect l="l" t="t" r="r" b="b"/>
            <a:pathLst>
              <a:path w="572350">
                <a:moveTo>
                  <a:pt x="0" y="0"/>
                </a:moveTo>
                <a:lnTo>
                  <a:pt x="57235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6732121" y="5164773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7301297" y="5164773"/>
            <a:ext cx="0" cy="138722"/>
          </a:xfrm>
          <a:custGeom>
            <a:avLst/>
            <a:gdLst/>
            <a:ahLst/>
            <a:cxnLst/>
            <a:rect l="l" t="t" r="r" b="b"/>
            <a:pathLst>
              <a:path h="138722">
                <a:moveTo>
                  <a:pt x="0" y="138722"/>
                </a:moveTo>
                <a:lnTo>
                  <a:pt x="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468000" y="5306670"/>
            <a:ext cx="572350" cy="0"/>
          </a:xfrm>
          <a:custGeom>
            <a:avLst/>
            <a:gdLst/>
            <a:ahLst/>
            <a:cxnLst/>
            <a:rect l="l" t="t" r="r" b="b"/>
            <a:pathLst>
              <a:path w="572350">
                <a:moveTo>
                  <a:pt x="0" y="0"/>
                </a:moveTo>
                <a:lnTo>
                  <a:pt x="57235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1040352" y="5306670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1609529" y="5306670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2178705" y="5306670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2747882" y="5306670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3317059" y="5306670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3886236" y="5306670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3" name="object 403"/>
          <p:cNvSpPr/>
          <p:nvPr/>
        </p:nvSpPr>
        <p:spPr>
          <a:xfrm>
            <a:off x="4455412" y="5306670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4" name="object 404"/>
          <p:cNvSpPr/>
          <p:nvPr/>
        </p:nvSpPr>
        <p:spPr>
          <a:xfrm>
            <a:off x="5024589" y="5306670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5593767" y="5306670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6162944" y="5306670"/>
            <a:ext cx="569175" cy="0"/>
          </a:xfrm>
          <a:custGeom>
            <a:avLst/>
            <a:gdLst/>
            <a:ahLst/>
            <a:cxnLst/>
            <a:rect l="l" t="t" r="r" b="b"/>
            <a:pathLst>
              <a:path w="569175">
                <a:moveTo>
                  <a:pt x="0" y="0"/>
                </a:moveTo>
                <a:lnTo>
                  <a:pt x="569175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6732121" y="5306670"/>
            <a:ext cx="572350" cy="0"/>
          </a:xfrm>
          <a:custGeom>
            <a:avLst/>
            <a:gdLst/>
            <a:ahLst/>
            <a:cxnLst/>
            <a:rect l="l" t="t" r="r" b="b"/>
            <a:pathLst>
              <a:path w="572350">
                <a:moveTo>
                  <a:pt x="0" y="0"/>
                </a:moveTo>
                <a:lnTo>
                  <a:pt x="572350" y="0"/>
                </a:lnTo>
              </a:path>
            </a:pathLst>
          </a:custGeom>
          <a:ln w="6350">
            <a:solidFill>
              <a:srgbClr val="8496C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4507952" y="7258022"/>
            <a:ext cx="2556705" cy="9725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9" name="object 409"/>
          <p:cNvSpPr/>
          <p:nvPr/>
        </p:nvSpPr>
        <p:spPr>
          <a:xfrm>
            <a:off x="6811276" y="1221144"/>
            <a:ext cx="273583" cy="239534"/>
          </a:xfrm>
          <a:custGeom>
            <a:avLst/>
            <a:gdLst/>
            <a:ahLst/>
            <a:cxnLst/>
            <a:rect l="l" t="t" r="r" b="b"/>
            <a:pathLst>
              <a:path w="273583" h="239534">
                <a:moveTo>
                  <a:pt x="262661" y="130035"/>
                </a:moveTo>
                <a:lnTo>
                  <a:pt x="262661" y="149618"/>
                </a:lnTo>
                <a:lnTo>
                  <a:pt x="271348" y="149618"/>
                </a:lnTo>
                <a:lnTo>
                  <a:pt x="271348" y="130035"/>
                </a:lnTo>
                <a:lnTo>
                  <a:pt x="262661" y="130035"/>
                </a:lnTo>
                <a:close/>
              </a:path>
              <a:path w="273583" h="239534">
                <a:moveTo>
                  <a:pt x="247789" y="130035"/>
                </a:moveTo>
                <a:lnTo>
                  <a:pt x="247789" y="149618"/>
                </a:lnTo>
                <a:lnTo>
                  <a:pt x="256476" y="149618"/>
                </a:lnTo>
                <a:lnTo>
                  <a:pt x="256476" y="130035"/>
                </a:lnTo>
                <a:lnTo>
                  <a:pt x="247789" y="130035"/>
                </a:lnTo>
                <a:close/>
              </a:path>
              <a:path w="273583" h="239534">
                <a:moveTo>
                  <a:pt x="232918" y="130035"/>
                </a:moveTo>
                <a:lnTo>
                  <a:pt x="232918" y="149618"/>
                </a:lnTo>
                <a:lnTo>
                  <a:pt x="241604" y="149618"/>
                </a:lnTo>
                <a:lnTo>
                  <a:pt x="241604" y="130035"/>
                </a:lnTo>
                <a:lnTo>
                  <a:pt x="232918" y="130035"/>
                </a:lnTo>
                <a:close/>
              </a:path>
              <a:path w="273583" h="239534">
                <a:moveTo>
                  <a:pt x="218033" y="130035"/>
                </a:moveTo>
                <a:lnTo>
                  <a:pt x="218033" y="149618"/>
                </a:lnTo>
                <a:lnTo>
                  <a:pt x="226720" y="149618"/>
                </a:lnTo>
                <a:lnTo>
                  <a:pt x="226720" y="130035"/>
                </a:lnTo>
                <a:lnTo>
                  <a:pt x="218033" y="130035"/>
                </a:lnTo>
                <a:close/>
              </a:path>
              <a:path w="273583" h="239534">
                <a:moveTo>
                  <a:pt x="203161" y="130035"/>
                </a:moveTo>
                <a:lnTo>
                  <a:pt x="203161" y="149618"/>
                </a:lnTo>
                <a:lnTo>
                  <a:pt x="211848" y="149618"/>
                </a:lnTo>
                <a:lnTo>
                  <a:pt x="211848" y="130035"/>
                </a:lnTo>
                <a:lnTo>
                  <a:pt x="203161" y="130035"/>
                </a:lnTo>
                <a:close/>
              </a:path>
              <a:path w="273583" h="239534">
                <a:moveTo>
                  <a:pt x="188290" y="130035"/>
                </a:moveTo>
                <a:lnTo>
                  <a:pt x="188290" y="149618"/>
                </a:lnTo>
                <a:lnTo>
                  <a:pt x="196977" y="149618"/>
                </a:lnTo>
                <a:lnTo>
                  <a:pt x="196977" y="130035"/>
                </a:lnTo>
                <a:lnTo>
                  <a:pt x="188290" y="130035"/>
                </a:lnTo>
                <a:close/>
              </a:path>
              <a:path w="273583" h="239534">
                <a:moveTo>
                  <a:pt x="173418" y="130035"/>
                </a:moveTo>
                <a:lnTo>
                  <a:pt x="173418" y="149618"/>
                </a:lnTo>
                <a:lnTo>
                  <a:pt x="182092" y="149618"/>
                </a:lnTo>
                <a:lnTo>
                  <a:pt x="182092" y="130035"/>
                </a:lnTo>
                <a:lnTo>
                  <a:pt x="173418" y="130035"/>
                </a:lnTo>
                <a:close/>
              </a:path>
              <a:path w="273583" h="239534">
                <a:moveTo>
                  <a:pt x="158534" y="130035"/>
                </a:moveTo>
                <a:lnTo>
                  <a:pt x="158534" y="149618"/>
                </a:lnTo>
                <a:lnTo>
                  <a:pt x="167220" y="149618"/>
                </a:lnTo>
                <a:lnTo>
                  <a:pt x="167220" y="130035"/>
                </a:lnTo>
                <a:lnTo>
                  <a:pt x="158534" y="130035"/>
                </a:lnTo>
                <a:close/>
              </a:path>
              <a:path w="273583" h="239534">
                <a:moveTo>
                  <a:pt x="42989" y="28498"/>
                </a:moveTo>
                <a:lnTo>
                  <a:pt x="46583" y="28498"/>
                </a:lnTo>
                <a:lnTo>
                  <a:pt x="51181" y="28829"/>
                </a:lnTo>
                <a:lnTo>
                  <a:pt x="55854" y="29997"/>
                </a:lnTo>
                <a:lnTo>
                  <a:pt x="59410" y="30899"/>
                </a:lnTo>
                <a:lnTo>
                  <a:pt x="62992" y="32308"/>
                </a:lnTo>
                <a:lnTo>
                  <a:pt x="66319" y="25082"/>
                </a:lnTo>
                <a:lnTo>
                  <a:pt x="61404" y="22707"/>
                </a:lnTo>
                <a:lnTo>
                  <a:pt x="56210" y="21424"/>
                </a:lnTo>
                <a:lnTo>
                  <a:pt x="51358" y="20815"/>
                </a:lnTo>
                <a:lnTo>
                  <a:pt x="62475" y="14438"/>
                </a:lnTo>
                <a:lnTo>
                  <a:pt x="74607" y="10374"/>
                </a:lnTo>
                <a:lnTo>
                  <a:pt x="87543" y="8880"/>
                </a:lnTo>
                <a:lnTo>
                  <a:pt x="88125" y="8877"/>
                </a:lnTo>
                <a:lnTo>
                  <a:pt x="101129" y="10258"/>
                </a:lnTo>
                <a:lnTo>
                  <a:pt x="113335" y="14229"/>
                </a:lnTo>
                <a:lnTo>
                  <a:pt x="124520" y="20537"/>
                </a:lnTo>
                <a:lnTo>
                  <a:pt x="127774" y="22948"/>
                </a:lnTo>
                <a:lnTo>
                  <a:pt x="122605" y="23342"/>
                </a:lnTo>
                <a:lnTo>
                  <a:pt x="117843" y="24384"/>
                </a:lnTo>
                <a:lnTo>
                  <a:pt x="113576" y="26035"/>
                </a:lnTo>
                <a:lnTo>
                  <a:pt x="109931" y="27444"/>
                </a:lnTo>
                <a:lnTo>
                  <a:pt x="106641" y="29298"/>
                </a:lnTo>
                <a:lnTo>
                  <a:pt x="103822" y="31597"/>
                </a:lnTo>
                <a:lnTo>
                  <a:pt x="103632" y="31750"/>
                </a:lnTo>
                <a:lnTo>
                  <a:pt x="100825" y="34061"/>
                </a:lnTo>
                <a:lnTo>
                  <a:pt x="96151" y="39014"/>
                </a:lnTo>
                <a:lnTo>
                  <a:pt x="93014" y="42621"/>
                </a:lnTo>
                <a:lnTo>
                  <a:pt x="94322" y="59283"/>
                </a:lnTo>
                <a:lnTo>
                  <a:pt x="95491" y="53619"/>
                </a:lnTo>
                <a:lnTo>
                  <a:pt x="99339" y="47155"/>
                </a:lnTo>
                <a:lnTo>
                  <a:pt x="105206" y="41376"/>
                </a:lnTo>
                <a:lnTo>
                  <a:pt x="109004" y="37960"/>
                </a:lnTo>
                <a:lnTo>
                  <a:pt x="111683" y="36068"/>
                </a:lnTo>
                <a:lnTo>
                  <a:pt x="113106" y="35293"/>
                </a:lnTo>
                <a:lnTo>
                  <a:pt x="116662" y="33375"/>
                </a:lnTo>
                <a:lnTo>
                  <a:pt x="120523" y="32232"/>
                </a:lnTo>
                <a:lnTo>
                  <a:pt x="124269" y="31623"/>
                </a:lnTo>
                <a:lnTo>
                  <a:pt x="127139" y="31165"/>
                </a:lnTo>
                <a:lnTo>
                  <a:pt x="129946" y="30988"/>
                </a:lnTo>
                <a:lnTo>
                  <a:pt x="133934" y="30988"/>
                </a:lnTo>
                <a:lnTo>
                  <a:pt x="136550" y="31127"/>
                </a:lnTo>
                <a:lnTo>
                  <a:pt x="140296" y="31381"/>
                </a:lnTo>
                <a:lnTo>
                  <a:pt x="142748" y="31889"/>
                </a:lnTo>
                <a:lnTo>
                  <a:pt x="142748" y="34417"/>
                </a:lnTo>
                <a:lnTo>
                  <a:pt x="142240" y="38138"/>
                </a:lnTo>
                <a:lnTo>
                  <a:pt x="141922" y="40474"/>
                </a:lnTo>
                <a:lnTo>
                  <a:pt x="141389" y="43294"/>
                </a:lnTo>
                <a:lnTo>
                  <a:pt x="140525" y="46266"/>
                </a:lnTo>
                <a:lnTo>
                  <a:pt x="139649" y="49301"/>
                </a:lnTo>
                <a:lnTo>
                  <a:pt x="138417" y="52514"/>
                </a:lnTo>
                <a:lnTo>
                  <a:pt x="136690" y="55524"/>
                </a:lnTo>
                <a:lnTo>
                  <a:pt x="135204" y="58140"/>
                </a:lnTo>
                <a:lnTo>
                  <a:pt x="131572" y="72923"/>
                </a:lnTo>
                <a:lnTo>
                  <a:pt x="134937" y="70205"/>
                </a:lnTo>
                <a:lnTo>
                  <a:pt x="137553" y="68084"/>
                </a:lnTo>
                <a:lnTo>
                  <a:pt x="141363" y="63411"/>
                </a:lnTo>
                <a:lnTo>
                  <a:pt x="143421" y="60566"/>
                </a:lnTo>
                <a:lnTo>
                  <a:pt x="145034" y="57518"/>
                </a:lnTo>
                <a:lnTo>
                  <a:pt x="146304" y="54483"/>
                </a:lnTo>
                <a:lnTo>
                  <a:pt x="147878" y="50330"/>
                </a:lnTo>
                <a:lnTo>
                  <a:pt x="148450" y="48336"/>
                </a:lnTo>
                <a:lnTo>
                  <a:pt x="153284" y="59753"/>
                </a:lnTo>
                <a:lnTo>
                  <a:pt x="153281" y="38794"/>
                </a:lnTo>
                <a:lnTo>
                  <a:pt x="150825" y="34963"/>
                </a:lnTo>
                <a:lnTo>
                  <a:pt x="150964" y="32092"/>
                </a:lnTo>
                <a:lnTo>
                  <a:pt x="150952" y="25222"/>
                </a:lnTo>
                <a:lnTo>
                  <a:pt x="144437" y="23863"/>
                </a:lnTo>
                <a:lnTo>
                  <a:pt x="141427" y="23368"/>
                </a:lnTo>
                <a:lnTo>
                  <a:pt x="131600" y="14717"/>
                </a:lnTo>
                <a:lnTo>
                  <a:pt x="120612" y="7874"/>
                </a:lnTo>
                <a:lnTo>
                  <a:pt x="108642" y="3041"/>
                </a:lnTo>
                <a:lnTo>
                  <a:pt x="95868" y="423"/>
                </a:lnTo>
                <a:lnTo>
                  <a:pt x="88125" y="0"/>
                </a:lnTo>
                <a:lnTo>
                  <a:pt x="74999" y="1226"/>
                </a:lnTo>
                <a:lnTo>
                  <a:pt x="62568" y="4774"/>
                </a:lnTo>
                <a:lnTo>
                  <a:pt x="51009" y="10444"/>
                </a:lnTo>
                <a:lnTo>
                  <a:pt x="42989" y="28498"/>
                </a:lnTo>
                <a:close/>
              </a:path>
              <a:path w="273583" h="239534">
                <a:moveTo>
                  <a:pt x="95338" y="73799"/>
                </a:moveTo>
                <a:lnTo>
                  <a:pt x="95186" y="74396"/>
                </a:lnTo>
                <a:lnTo>
                  <a:pt x="93967" y="77114"/>
                </a:lnTo>
                <a:lnTo>
                  <a:pt x="90004" y="79883"/>
                </a:lnTo>
                <a:lnTo>
                  <a:pt x="86131" y="79883"/>
                </a:lnTo>
                <a:lnTo>
                  <a:pt x="83007" y="77762"/>
                </a:lnTo>
                <a:lnTo>
                  <a:pt x="88125" y="87223"/>
                </a:lnTo>
                <a:lnTo>
                  <a:pt x="92989" y="87223"/>
                </a:lnTo>
                <a:lnTo>
                  <a:pt x="97282" y="84836"/>
                </a:lnTo>
                <a:lnTo>
                  <a:pt x="95338" y="73799"/>
                </a:lnTo>
                <a:close/>
              </a:path>
              <a:path w="273583" h="239534">
                <a:moveTo>
                  <a:pt x="125285" y="67475"/>
                </a:moveTo>
                <a:lnTo>
                  <a:pt x="120383" y="70192"/>
                </a:lnTo>
                <a:lnTo>
                  <a:pt x="124206" y="88067"/>
                </a:lnTo>
                <a:lnTo>
                  <a:pt x="133047" y="97418"/>
                </a:lnTo>
                <a:lnTo>
                  <a:pt x="138303" y="105321"/>
                </a:lnTo>
                <a:lnTo>
                  <a:pt x="133876" y="118185"/>
                </a:lnTo>
                <a:lnTo>
                  <a:pt x="126730" y="129297"/>
                </a:lnTo>
                <a:lnTo>
                  <a:pt x="117303" y="138186"/>
                </a:lnTo>
                <a:lnTo>
                  <a:pt x="107213" y="143903"/>
                </a:lnTo>
                <a:lnTo>
                  <a:pt x="99974" y="146621"/>
                </a:lnTo>
                <a:lnTo>
                  <a:pt x="94462" y="147650"/>
                </a:lnTo>
                <a:lnTo>
                  <a:pt x="83096" y="147650"/>
                </a:lnTo>
                <a:lnTo>
                  <a:pt x="77685" y="146646"/>
                </a:lnTo>
                <a:lnTo>
                  <a:pt x="72605" y="144818"/>
                </a:lnTo>
                <a:lnTo>
                  <a:pt x="59631" y="137804"/>
                </a:lnTo>
                <a:lnTo>
                  <a:pt x="50291" y="128773"/>
                </a:lnTo>
                <a:lnTo>
                  <a:pt x="43262" y="117535"/>
                </a:lnTo>
                <a:lnTo>
                  <a:pt x="38985" y="104563"/>
                </a:lnTo>
                <a:lnTo>
                  <a:pt x="38836" y="103797"/>
                </a:lnTo>
                <a:lnTo>
                  <a:pt x="46752" y="93204"/>
                </a:lnTo>
                <a:lnTo>
                  <a:pt x="56291" y="84743"/>
                </a:lnTo>
                <a:lnTo>
                  <a:pt x="53403" y="75920"/>
                </a:lnTo>
                <a:lnTo>
                  <a:pt x="47701" y="79679"/>
                </a:lnTo>
                <a:lnTo>
                  <a:pt x="42506" y="84353"/>
                </a:lnTo>
                <a:lnTo>
                  <a:pt x="37934" y="89814"/>
                </a:lnTo>
                <a:lnTo>
                  <a:pt x="34899" y="93472"/>
                </a:lnTo>
                <a:lnTo>
                  <a:pt x="32143" y="97485"/>
                </a:lnTo>
                <a:lnTo>
                  <a:pt x="29756" y="101815"/>
                </a:lnTo>
                <a:lnTo>
                  <a:pt x="28511" y="104063"/>
                </a:lnTo>
                <a:lnTo>
                  <a:pt x="27216" y="106616"/>
                </a:lnTo>
                <a:lnTo>
                  <a:pt x="24599" y="107784"/>
                </a:lnTo>
                <a:lnTo>
                  <a:pt x="21920" y="107708"/>
                </a:lnTo>
                <a:lnTo>
                  <a:pt x="20066" y="105664"/>
                </a:lnTo>
                <a:lnTo>
                  <a:pt x="18923" y="99936"/>
                </a:lnTo>
                <a:lnTo>
                  <a:pt x="18351" y="94030"/>
                </a:lnTo>
                <a:lnTo>
                  <a:pt x="18351" y="88112"/>
                </a:lnTo>
                <a:lnTo>
                  <a:pt x="19334" y="74829"/>
                </a:lnTo>
                <a:lnTo>
                  <a:pt x="22173" y="62253"/>
                </a:lnTo>
                <a:lnTo>
                  <a:pt x="27736" y="31711"/>
                </a:lnTo>
                <a:lnTo>
                  <a:pt x="21054" y="42120"/>
                </a:lnTo>
                <a:lnTo>
                  <a:pt x="15759" y="53576"/>
                </a:lnTo>
                <a:lnTo>
                  <a:pt x="11987" y="65928"/>
                </a:lnTo>
                <a:lnTo>
                  <a:pt x="9877" y="79022"/>
                </a:lnTo>
                <a:lnTo>
                  <a:pt x="9461" y="88112"/>
                </a:lnTo>
                <a:lnTo>
                  <a:pt x="9461" y="94615"/>
                </a:lnTo>
                <a:lnTo>
                  <a:pt x="10096" y="101104"/>
                </a:lnTo>
                <a:lnTo>
                  <a:pt x="11353" y="107403"/>
                </a:lnTo>
                <a:lnTo>
                  <a:pt x="12471" y="113030"/>
                </a:lnTo>
                <a:lnTo>
                  <a:pt x="16941" y="116674"/>
                </a:lnTo>
                <a:lnTo>
                  <a:pt x="24257" y="116560"/>
                </a:lnTo>
                <a:lnTo>
                  <a:pt x="29566" y="128827"/>
                </a:lnTo>
                <a:lnTo>
                  <a:pt x="36872" y="139734"/>
                </a:lnTo>
                <a:lnTo>
                  <a:pt x="45926" y="149021"/>
                </a:lnTo>
                <a:lnTo>
                  <a:pt x="56480" y="156428"/>
                </a:lnTo>
                <a:lnTo>
                  <a:pt x="63055" y="159702"/>
                </a:lnTo>
                <a:lnTo>
                  <a:pt x="66840" y="161251"/>
                </a:lnTo>
                <a:lnTo>
                  <a:pt x="69621" y="162179"/>
                </a:lnTo>
                <a:lnTo>
                  <a:pt x="72466" y="162928"/>
                </a:lnTo>
                <a:lnTo>
                  <a:pt x="72466" y="180759"/>
                </a:lnTo>
                <a:lnTo>
                  <a:pt x="73977" y="183629"/>
                </a:lnTo>
                <a:lnTo>
                  <a:pt x="75984" y="184264"/>
                </a:lnTo>
                <a:lnTo>
                  <a:pt x="102717" y="184264"/>
                </a:lnTo>
                <a:lnTo>
                  <a:pt x="105651" y="182981"/>
                </a:lnTo>
                <a:lnTo>
                  <a:pt x="106248" y="180759"/>
                </a:lnTo>
                <a:lnTo>
                  <a:pt x="106248" y="162598"/>
                </a:lnTo>
                <a:lnTo>
                  <a:pt x="109093" y="161798"/>
                </a:lnTo>
                <a:lnTo>
                  <a:pt x="111861" y="160794"/>
                </a:lnTo>
                <a:lnTo>
                  <a:pt x="114554" y="159639"/>
                </a:lnTo>
                <a:lnTo>
                  <a:pt x="126807" y="152726"/>
                </a:lnTo>
                <a:lnTo>
                  <a:pt x="136573" y="144297"/>
                </a:lnTo>
                <a:lnTo>
                  <a:pt x="144712" y="134130"/>
                </a:lnTo>
                <a:lnTo>
                  <a:pt x="150979" y="122488"/>
                </a:lnTo>
                <a:lnTo>
                  <a:pt x="153187" y="116649"/>
                </a:lnTo>
                <a:lnTo>
                  <a:pt x="159321" y="116674"/>
                </a:lnTo>
                <a:lnTo>
                  <a:pt x="163779" y="113030"/>
                </a:lnTo>
                <a:lnTo>
                  <a:pt x="164909" y="107403"/>
                </a:lnTo>
                <a:lnTo>
                  <a:pt x="166166" y="101104"/>
                </a:lnTo>
                <a:lnTo>
                  <a:pt x="166801" y="94615"/>
                </a:lnTo>
                <a:lnTo>
                  <a:pt x="166801" y="88112"/>
                </a:lnTo>
                <a:lnTo>
                  <a:pt x="165888" y="74682"/>
                </a:lnTo>
                <a:lnTo>
                  <a:pt x="163240" y="61885"/>
                </a:lnTo>
                <a:lnTo>
                  <a:pt x="158992" y="49872"/>
                </a:lnTo>
                <a:lnTo>
                  <a:pt x="153281" y="38794"/>
                </a:lnTo>
                <a:lnTo>
                  <a:pt x="153284" y="59753"/>
                </a:lnTo>
                <a:lnTo>
                  <a:pt x="156482" y="72087"/>
                </a:lnTo>
                <a:lnTo>
                  <a:pt x="157876" y="85160"/>
                </a:lnTo>
                <a:lnTo>
                  <a:pt x="157924" y="94030"/>
                </a:lnTo>
                <a:lnTo>
                  <a:pt x="157340" y="99936"/>
                </a:lnTo>
                <a:lnTo>
                  <a:pt x="156197" y="105664"/>
                </a:lnTo>
                <a:lnTo>
                  <a:pt x="153543" y="107784"/>
                </a:lnTo>
                <a:lnTo>
                  <a:pt x="151663" y="107784"/>
                </a:lnTo>
                <a:lnTo>
                  <a:pt x="149059" y="106616"/>
                </a:lnTo>
                <a:lnTo>
                  <a:pt x="147751" y="104063"/>
                </a:lnTo>
                <a:lnTo>
                  <a:pt x="147459" y="103543"/>
                </a:lnTo>
                <a:lnTo>
                  <a:pt x="145173" y="99148"/>
                </a:lnTo>
                <a:lnTo>
                  <a:pt x="142532" y="95059"/>
                </a:lnTo>
                <a:lnTo>
                  <a:pt x="139573" y="91325"/>
                </a:lnTo>
                <a:lnTo>
                  <a:pt x="135166" y="85737"/>
                </a:lnTo>
                <a:lnTo>
                  <a:pt x="130048" y="80949"/>
                </a:lnTo>
                <a:lnTo>
                  <a:pt x="124447" y="77038"/>
                </a:lnTo>
                <a:lnTo>
                  <a:pt x="128028" y="75222"/>
                </a:lnTo>
                <a:lnTo>
                  <a:pt x="131572" y="72923"/>
                </a:lnTo>
                <a:lnTo>
                  <a:pt x="135204" y="58140"/>
                </a:lnTo>
                <a:lnTo>
                  <a:pt x="131038" y="62738"/>
                </a:lnTo>
                <a:lnTo>
                  <a:pt x="129921" y="63703"/>
                </a:lnTo>
                <a:lnTo>
                  <a:pt x="125285" y="67475"/>
                </a:lnTo>
                <a:close/>
              </a:path>
              <a:path w="273583" h="239534">
                <a:moveTo>
                  <a:pt x="115697" y="71856"/>
                </a:moveTo>
                <a:lnTo>
                  <a:pt x="110896" y="73317"/>
                </a:lnTo>
                <a:lnTo>
                  <a:pt x="107772" y="73672"/>
                </a:lnTo>
                <a:lnTo>
                  <a:pt x="104902" y="73736"/>
                </a:lnTo>
                <a:lnTo>
                  <a:pt x="102666" y="70421"/>
                </a:lnTo>
                <a:lnTo>
                  <a:pt x="102984" y="67195"/>
                </a:lnTo>
                <a:lnTo>
                  <a:pt x="120853" y="50723"/>
                </a:lnTo>
                <a:lnTo>
                  <a:pt x="120561" y="50482"/>
                </a:lnTo>
                <a:lnTo>
                  <a:pt x="98501" y="62204"/>
                </a:lnTo>
                <a:lnTo>
                  <a:pt x="95885" y="60020"/>
                </a:lnTo>
                <a:lnTo>
                  <a:pt x="94322" y="59283"/>
                </a:lnTo>
                <a:lnTo>
                  <a:pt x="93014" y="42621"/>
                </a:lnTo>
                <a:lnTo>
                  <a:pt x="90563" y="46380"/>
                </a:lnTo>
                <a:lnTo>
                  <a:pt x="88811" y="50126"/>
                </a:lnTo>
                <a:lnTo>
                  <a:pt x="87312" y="46367"/>
                </a:lnTo>
                <a:lnTo>
                  <a:pt x="85140" y="42570"/>
                </a:lnTo>
                <a:lnTo>
                  <a:pt x="82308" y="38874"/>
                </a:lnTo>
                <a:lnTo>
                  <a:pt x="80327" y="36296"/>
                </a:lnTo>
                <a:lnTo>
                  <a:pt x="78041" y="33769"/>
                </a:lnTo>
                <a:lnTo>
                  <a:pt x="75438" y="31356"/>
                </a:lnTo>
                <a:lnTo>
                  <a:pt x="74853" y="30784"/>
                </a:lnTo>
                <a:lnTo>
                  <a:pt x="72224" y="28397"/>
                </a:lnTo>
                <a:lnTo>
                  <a:pt x="69329" y="26543"/>
                </a:lnTo>
                <a:lnTo>
                  <a:pt x="66319" y="25082"/>
                </a:lnTo>
                <a:lnTo>
                  <a:pt x="62992" y="32308"/>
                </a:lnTo>
                <a:lnTo>
                  <a:pt x="66217" y="34442"/>
                </a:lnTo>
                <a:lnTo>
                  <a:pt x="69329" y="36868"/>
                </a:lnTo>
                <a:lnTo>
                  <a:pt x="72136" y="39573"/>
                </a:lnTo>
                <a:lnTo>
                  <a:pt x="73380" y="40982"/>
                </a:lnTo>
                <a:lnTo>
                  <a:pt x="78651" y="46913"/>
                </a:lnTo>
                <a:lnTo>
                  <a:pt x="81953" y="53365"/>
                </a:lnTo>
                <a:lnTo>
                  <a:pt x="82804" y="58928"/>
                </a:lnTo>
                <a:lnTo>
                  <a:pt x="79692" y="60477"/>
                </a:lnTo>
                <a:lnTo>
                  <a:pt x="78422" y="61620"/>
                </a:lnTo>
                <a:lnTo>
                  <a:pt x="58191" y="49390"/>
                </a:lnTo>
                <a:lnTo>
                  <a:pt x="57658" y="49834"/>
                </a:lnTo>
                <a:lnTo>
                  <a:pt x="74256" y="66929"/>
                </a:lnTo>
                <a:lnTo>
                  <a:pt x="73609" y="70104"/>
                </a:lnTo>
                <a:lnTo>
                  <a:pt x="72796" y="72682"/>
                </a:lnTo>
                <a:lnTo>
                  <a:pt x="70129" y="72682"/>
                </a:lnTo>
                <a:lnTo>
                  <a:pt x="67703" y="72529"/>
                </a:lnTo>
                <a:lnTo>
                  <a:pt x="65100" y="71983"/>
                </a:lnTo>
                <a:lnTo>
                  <a:pt x="62382" y="70980"/>
                </a:lnTo>
                <a:lnTo>
                  <a:pt x="57378" y="69164"/>
                </a:lnTo>
                <a:lnTo>
                  <a:pt x="52082" y="65963"/>
                </a:lnTo>
                <a:lnTo>
                  <a:pt x="47193" y="61556"/>
                </a:lnTo>
                <a:lnTo>
                  <a:pt x="42976" y="56972"/>
                </a:lnTo>
                <a:lnTo>
                  <a:pt x="41554" y="54444"/>
                </a:lnTo>
                <a:lnTo>
                  <a:pt x="39852" y="51447"/>
                </a:lnTo>
                <a:lnTo>
                  <a:pt x="38671" y="48247"/>
                </a:lnTo>
                <a:lnTo>
                  <a:pt x="37833" y="45173"/>
                </a:lnTo>
                <a:lnTo>
                  <a:pt x="36868" y="41554"/>
                </a:lnTo>
                <a:lnTo>
                  <a:pt x="36385" y="38112"/>
                </a:lnTo>
                <a:lnTo>
                  <a:pt x="36156" y="35318"/>
                </a:lnTo>
                <a:lnTo>
                  <a:pt x="35826" y="31496"/>
                </a:lnTo>
                <a:lnTo>
                  <a:pt x="35979" y="28930"/>
                </a:lnTo>
                <a:lnTo>
                  <a:pt x="38468" y="28562"/>
                </a:lnTo>
                <a:lnTo>
                  <a:pt x="42989" y="28498"/>
                </a:lnTo>
                <a:lnTo>
                  <a:pt x="51009" y="10444"/>
                </a:lnTo>
                <a:lnTo>
                  <a:pt x="40503" y="18036"/>
                </a:lnTo>
                <a:lnTo>
                  <a:pt x="37769" y="20485"/>
                </a:lnTo>
                <a:lnTo>
                  <a:pt x="34925" y="20777"/>
                </a:lnTo>
                <a:lnTo>
                  <a:pt x="34734" y="20815"/>
                </a:lnTo>
                <a:lnTo>
                  <a:pt x="28143" y="21818"/>
                </a:lnTo>
                <a:lnTo>
                  <a:pt x="27774" y="28460"/>
                </a:lnTo>
                <a:lnTo>
                  <a:pt x="27736" y="31711"/>
                </a:lnTo>
                <a:lnTo>
                  <a:pt x="22173" y="62253"/>
                </a:lnTo>
                <a:lnTo>
                  <a:pt x="26706" y="50567"/>
                </a:lnTo>
                <a:lnTo>
                  <a:pt x="29438" y="45326"/>
                </a:lnTo>
                <a:lnTo>
                  <a:pt x="30035" y="47891"/>
                </a:lnTo>
                <a:lnTo>
                  <a:pt x="30835" y="50571"/>
                </a:lnTo>
                <a:lnTo>
                  <a:pt x="31915" y="53238"/>
                </a:lnTo>
                <a:lnTo>
                  <a:pt x="33134" y="56299"/>
                </a:lnTo>
                <a:lnTo>
                  <a:pt x="34721" y="59321"/>
                </a:lnTo>
                <a:lnTo>
                  <a:pt x="36753" y="62153"/>
                </a:lnTo>
                <a:lnTo>
                  <a:pt x="39687" y="65836"/>
                </a:lnTo>
                <a:lnTo>
                  <a:pt x="42557" y="68427"/>
                </a:lnTo>
                <a:lnTo>
                  <a:pt x="43103" y="68897"/>
                </a:lnTo>
                <a:lnTo>
                  <a:pt x="46393" y="71678"/>
                </a:lnTo>
                <a:lnTo>
                  <a:pt x="49872" y="74041"/>
                </a:lnTo>
                <a:lnTo>
                  <a:pt x="53403" y="75920"/>
                </a:lnTo>
                <a:lnTo>
                  <a:pt x="56291" y="84743"/>
                </a:lnTo>
                <a:lnTo>
                  <a:pt x="64033" y="80060"/>
                </a:lnTo>
                <a:lnTo>
                  <a:pt x="69011" y="80975"/>
                </a:lnTo>
                <a:lnTo>
                  <a:pt x="72936" y="80975"/>
                </a:lnTo>
                <a:lnTo>
                  <a:pt x="75882" y="80581"/>
                </a:lnTo>
                <a:lnTo>
                  <a:pt x="78498" y="84582"/>
                </a:lnTo>
                <a:lnTo>
                  <a:pt x="83007" y="87223"/>
                </a:lnTo>
                <a:lnTo>
                  <a:pt x="88125" y="87223"/>
                </a:lnTo>
                <a:lnTo>
                  <a:pt x="83007" y="77762"/>
                </a:lnTo>
                <a:lnTo>
                  <a:pt x="81178" y="74701"/>
                </a:lnTo>
                <a:lnTo>
                  <a:pt x="80822" y="71742"/>
                </a:lnTo>
                <a:lnTo>
                  <a:pt x="81915" y="68224"/>
                </a:lnTo>
                <a:lnTo>
                  <a:pt x="85344" y="65811"/>
                </a:lnTo>
                <a:lnTo>
                  <a:pt x="88125" y="65239"/>
                </a:lnTo>
                <a:lnTo>
                  <a:pt x="90881" y="65786"/>
                </a:lnTo>
                <a:lnTo>
                  <a:pt x="94399" y="68376"/>
                </a:lnTo>
                <a:lnTo>
                  <a:pt x="95275" y="70954"/>
                </a:lnTo>
                <a:lnTo>
                  <a:pt x="95338" y="73799"/>
                </a:lnTo>
                <a:lnTo>
                  <a:pt x="97282" y="84836"/>
                </a:lnTo>
                <a:lnTo>
                  <a:pt x="99961" y="81191"/>
                </a:lnTo>
                <a:lnTo>
                  <a:pt x="103911" y="81953"/>
                </a:lnTo>
                <a:lnTo>
                  <a:pt x="108597" y="81953"/>
                </a:lnTo>
                <a:lnTo>
                  <a:pt x="111252" y="81584"/>
                </a:lnTo>
                <a:lnTo>
                  <a:pt x="113957" y="80949"/>
                </a:lnTo>
                <a:lnTo>
                  <a:pt x="124206" y="88067"/>
                </a:lnTo>
                <a:lnTo>
                  <a:pt x="120383" y="70192"/>
                </a:lnTo>
                <a:lnTo>
                  <a:pt x="115697" y="71856"/>
                </a:lnTo>
                <a:close/>
              </a:path>
              <a:path w="273583" h="239534">
                <a:moveTo>
                  <a:pt x="154063" y="85064"/>
                </a:moveTo>
                <a:lnTo>
                  <a:pt x="151358" y="85547"/>
                </a:lnTo>
                <a:lnTo>
                  <a:pt x="151003" y="89649"/>
                </a:lnTo>
                <a:lnTo>
                  <a:pt x="152844" y="93357"/>
                </a:lnTo>
                <a:lnTo>
                  <a:pt x="155549" y="92875"/>
                </a:lnTo>
                <a:lnTo>
                  <a:pt x="155905" y="88773"/>
                </a:lnTo>
                <a:lnTo>
                  <a:pt x="154063" y="85064"/>
                </a:lnTo>
                <a:close/>
              </a:path>
              <a:path w="273583" h="239534">
                <a:moveTo>
                  <a:pt x="139103" y="85280"/>
                </a:moveTo>
                <a:lnTo>
                  <a:pt x="141655" y="87503"/>
                </a:lnTo>
                <a:lnTo>
                  <a:pt x="144564" y="86461"/>
                </a:lnTo>
                <a:lnTo>
                  <a:pt x="145021" y="83235"/>
                </a:lnTo>
                <a:lnTo>
                  <a:pt x="143827" y="79895"/>
                </a:lnTo>
                <a:lnTo>
                  <a:pt x="142633" y="76555"/>
                </a:lnTo>
                <a:lnTo>
                  <a:pt x="138442" y="74993"/>
                </a:lnTo>
                <a:lnTo>
                  <a:pt x="136563" y="77724"/>
                </a:lnTo>
                <a:lnTo>
                  <a:pt x="137401" y="82194"/>
                </a:lnTo>
                <a:lnTo>
                  <a:pt x="139103" y="85280"/>
                </a:lnTo>
                <a:close/>
              </a:path>
              <a:path w="273583" h="239534">
                <a:moveTo>
                  <a:pt x="109740" y="16802"/>
                </a:moveTo>
                <a:lnTo>
                  <a:pt x="104902" y="15087"/>
                </a:lnTo>
                <a:lnTo>
                  <a:pt x="100063" y="13360"/>
                </a:lnTo>
                <a:lnTo>
                  <a:pt x="95631" y="13423"/>
                </a:lnTo>
                <a:lnTo>
                  <a:pt x="94361" y="16992"/>
                </a:lnTo>
                <a:lnTo>
                  <a:pt x="97764" y="19824"/>
                </a:lnTo>
                <a:lnTo>
                  <a:pt x="102603" y="21551"/>
                </a:lnTo>
                <a:lnTo>
                  <a:pt x="107442" y="23266"/>
                </a:lnTo>
                <a:lnTo>
                  <a:pt x="111887" y="23215"/>
                </a:lnTo>
                <a:lnTo>
                  <a:pt x="112522" y="21424"/>
                </a:lnTo>
                <a:lnTo>
                  <a:pt x="113157" y="19646"/>
                </a:lnTo>
                <a:lnTo>
                  <a:pt x="109740" y="16802"/>
                </a:lnTo>
                <a:close/>
              </a:path>
              <a:path w="273583" h="239534">
                <a:moveTo>
                  <a:pt x="87172" y="31965"/>
                </a:moveTo>
                <a:lnTo>
                  <a:pt x="90131" y="32270"/>
                </a:lnTo>
                <a:lnTo>
                  <a:pt x="93954" y="32664"/>
                </a:lnTo>
                <a:lnTo>
                  <a:pt x="97167" y="31864"/>
                </a:lnTo>
                <a:lnTo>
                  <a:pt x="97307" y="29070"/>
                </a:lnTo>
                <a:lnTo>
                  <a:pt x="94399" y="27686"/>
                </a:lnTo>
                <a:lnTo>
                  <a:pt x="90652" y="27292"/>
                </a:lnTo>
                <a:lnTo>
                  <a:pt x="86829" y="26898"/>
                </a:lnTo>
                <a:lnTo>
                  <a:pt x="83616" y="27698"/>
                </a:lnTo>
                <a:lnTo>
                  <a:pt x="84734" y="31026"/>
                </a:lnTo>
                <a:lnTo>
                  <a:pt x="87172" y="31965"/>
                </a:lnTo>
                <a:close/>
              </a:path>
              <a:path w="273583" h="239534">
                <a:moveTo>
                  <a:pt x="62357" y="17551"/>
                </a:moveTo>
                <a:lnTo>
                  <a:pt x="63398" y="22326"/>
                </a:lnTo>
                <a:lnTo>
                  <a:pt x="69088" y="23126"/>
                </a:lnTo>
                <a:lnTo>
                  <a:pt x="75577" y="21717"/>
                </a:lnTo>
                <a:lnTo>
                  <a:pt x="82067" y="20320"/>
                </a:lnTo>
                <a:lnTo>
                  <a:pt x="86906" y="17233"/>
                </a:lnTo>
                <a:lnTo>
                  <a:pt x="86385" y="14833"/>
                </a:lnTo>
                <a:lnTo>
                  <a:pt x="85864" y="12446"/>
                </a:lnTo>
                <a:lnTo>
                  <a:pt x="80187" y="11645"/>
                </a:lnTo>
                <a:lnTo>
                  <a:pt x="73698" y="13055"/>
                </a:lnTo>
                <a:lnTo>
                  <a:pt x="67195" y="14465"/>
                </a:lnTo>
                <a:lnTo>
                  <a:pt x="62357" y="17551"/>
                </a:lnTo>
                <a:close/>
              </a:path>
              <a:path w="273583" h="239534">
                <a:moveTo>
                  <a:pt x="33794" y="90982"/>
                </a:moveTo>
                <a:lnTo>
                  <a:pt x="36182" y="88747"/>
                </a:lnTo>
                <a:lnTo>
                  <a:pt x="37350" y="85394"/>
                </a:lnTo>
                <a:lnTo>
                  <a:pt x="38519" y="82029"/>
                </a:lnTo>
                <a:lnTo>
                  <a:pt x="38036" y="78803"/>
                </a:lnTo>
                <a:lnTo>
                  <a:pt x="36258" y="78181"/>
                </a:lnTo>
                <a:lnTo>
                  <a:pt x="32080" y="79794"/>
                </a:lnTo>
                <a:lnTo>
                  <a:pt x="30911" y="83146"/>
                </a:lnTo>
                <a:lnTo>
                  <a:pt x="29743" y="86512"/>
                </a:lnTo>
                <a:lnTo>
                  <a:pt x="30238" y="89738"/>
                </a:lnTo>
                <a:lnTo>
                  <a:pt x="33794" y="90982"/>
                </a:lnTo>
                <a:close/>
              </a:path>
              <a:path w="273583" h="239534">
                <a:moveTo>
                  <a:pt x="28981" y="77851"/>
                </a:moveTo>
                <a:lnTo>
                  <a:pt x="32524" y="74168"/>
                </a:lnTo>
                <a:lnTo>
                  <a:pt x="33820" y="70091"/>
                </a:lnTo>
                <a:lnTo>
                  <a:pt x="34086" y="67856"/>
                </a:lnTo>
                <a:lnTo>
                  <a:pt x="34290" y="64185"/>
                </a:lnTo>
                <a:lnTo>
                  <a:pt x="33108" y="61214"/>
                </a:lnTo>
                <a:lnTo>
                  <a:pt x="28613" y="60312"/>
                </a:lnTo>
                <a:lnTo>
                  <a:pt x="25869" y="63677"/>
                </a:lnTo>
                <a:lnTo>
                  <a:pt x="24930" y="68313"/>
                </a:lnTo>
                <a:lnTo>
                  <a:pt x="24003" y="72948"/>
                </a:lnTo>
                <a:lnTo>
                  <a:pt x="25247" y="77114"/>
                </a:lnTo>
                <a:lnTo>
                  <a:pt x="28981" y="77851"/>
                </a:lnTo>
                <a:close/>
              </a:path>
              <a:path w="273583" h="239534">
                <a:moveTo>
                  <a:pt x="23774" y="85356"/>
                </a:moveTo>
                <a:lnTo>
                  <a:pt x="21094" y="86575"/>
                </a:lnTo>
                <a:lnTo>
                  <a:pt x="20447" y="89535"/>
                </a:lnTo>
                <a:lnTo>
                  <a:pt x="21374" y="93014"/>
                </a:lnTo>
                <a:lnTo>
                  <a:pt x="25069" y="91859"/>
                </a:lnTo>
                <a:lnTo>
                  <a:pt x="25908" y="87541"/>
                </a:lnTo>
                <a:lnTo>
                  <a:pt x="23774" y="85356"/>
                </a:lnTo>
                <a:close/>
              </a:path>
              <a:path w="273583" h="239534">
                <a:moveTo>
                  <a:pt x="100444" y="191541"/>
                </a:moveTo>
                <a:lnTo>
                  <a:pt x="69240" y="191541"/>
                </a:lnTo>
                <a:lnTo>
                  <a:pt x="63893" y="186220"/>
                </a:lnTo>
                <a:lnTo>
                  <a:pt x="63893" y="175183"/>
                </a:lnTo>
                <a:lnTo>
                  <a:pt x="21996" y="175183"/>
                </a:lnTo>
                <a:lnTo>
                  <a:pt x="17411" y="176809"/>
                </a:lnTo>
                <a:lnTo>
                  <a:pt x="16764" y="179146"/>
                </a:lnTo>
                <a:lnTo>
                  <a:pt x="0" y="239534"/>
                </a:lnTo>
                <a:lnTo>
                  <a:pt x="176263" y="239534"/>
                </a:lnTo>
                <a:lnTo>
                  <a:pt x="159486" y="179146"/>
                </a:lnTo>
                <a:lnTo>
                  <a:pt x="156692" y="175183"/>
                </a:lnTo>
                <a:lnTo>
                  <a:pt x="112356" y="175183"/>
                </a:lnTo>
                <a:lnTo>
                  <a:pt x="112356" y="186220"/>
                </a:lnTo>
                <a:lnTo>
                  <a:pt x="107010" y="191541"/>
                </a:lnTo>
                <a:lnTo>
                  <a:pt x="100444" y="191541"/>
                </a:lnTo>
                <a:close/>
              </a:path>
              <a:path w="273583" h="239534">
                <a:moveTo>
                  <a:pt x="142671" y="70040"/>
                </a:moveTo>
                <a:lnTo>
                  <a:pt x="143294" y="73113"/>
                </a:lnTo>
                <a:lnTo>
                  <a:pt x="146304" y="76809"/>
                </a:lnTo>
                <a:lnTo>
                  <a:pt x="151244" y="77050"/>
                </a:lnTo>
                <a:lnTo>
                  <a:pt x="152476" y="72898"/>
                </a:lnTo>
                <a:lnTo>
                  <a:pt x="151561" y="68262"/>
                </a:lnTo>
                <a:lnTo>
                  <a:pt x="150622" y="63627"/>
                </a:lnTo>
                <a:lnTo>
                  <a:pt x="147891" y="60261"/>
                </a:lnTo>
                <a:lnTo>
                  <a:pt x="143802" y="61074"/>
                </a:lnTo>
                <a:lnTo>
                  <a:pt x="142722" y="63042"/>
                </a:lnTo>
                <a:lnTo>
                  <a:pt x="142455" y="65671"/>
                </a:lnTo>
                <a:lnTo>
                  <a:pt x="142354" y="68478"/>
                </a:lnTo>
                <a:lnTo>
                  <a:pt x="142671" y="70040"/>
                </a:lnTo>
                <a:close/>
              </a:path>
              <a:path w="273583" h="239534">
                <a:moveTo>
                  <a:pt x="209918" y="239382"/>
                </a:moveTo>
                <a:lnTo>
                  <a:pt x="219964" y="239420"/>
                </a:lnTo>
                <a:lnTo>
                  <a:pt x="219964" y="179451"/>
                </a:lnTo>
                <a:lnTo>
                  <a:pt x="224002" y="179451"/>
                </a:lnTo>
                <a:lnTo>
                  <a:pt x="224002" y="169659"/>
                </a:lnTo>
                <a:lnTo>
                  <a:pt x="261175" y="169659"/>
                </a:lnTo>
                <a:lnTo>
                  <a:pt x="265430" y="168033"/>
                </a:lnTo>
                <a:lnTo>
                  <a:pt x="268706" y="164769"/>
                </a:lnTo>
                <a:lnTo>
                  <a:pt x="271957" y="161518"/>
                </a:lnTo>
                <a:lnTo>
                  <a:pt x="273583" y="157251"/>
                </a:lnTo>
                <a:lnTo>
                  <a:pt x="273583" y="152590"/>
                </a:lnTo>
                <a:lnTo>
                  <a:pt x="156298" y="152590"/>
                </a:lnTo>
                <a:lnTo>
                  <a:pt x="156298" y="157327"/>
                </a:lnTo>
                <a:lnTo>
                  <a:pt x="157924" y="161569"/>
                </a:lnTo>
                <a:lnTo>
                  <a:pt x="161163" y="164807"/>
                </a:lnTo>
                <a:lnTo>
                  <a:pt x="164401" y="168033"/>
                </a:lnTo>
                <a:lnTo>
                  <a:pt x="168643" y="169659"/>
                </a:lnTo>
                <a:lnTo>
                  <a:pt x="205879" y="169659"/>
                </a:lnTo>
                <a:lnTo>
                  <a:pt x="205879" y="179451"/>
                </a:lnTo>
                <a:lnTo>
                  <a:pt x="209918" y="179451"/>
                </a:lnTo>
                <a:lnTo>
                  <a:pt x="209918" y="239382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7073938" y="1360971"/>
            <a:ext cx="8686" cy="0"/>
          </a:xfrm>
          <a:custGeom>
            <a:avLst/>
            <a:gdLst/>
            <a:ahLst/>
            <a:cxnLst/>
            <a:rect l="l" t="t" r="r" b="b"/>
            <a:pathLst>
              <a:path w="8686">
                <a:moveTo>
                  <a:pt x="0" y="0"/>
                </a:moveTo>
                <a:lnTo>
                  <a:pt x="8686" y="0"/>
                </a:lnTo>
              </a:path>
            </a:pathLst>
          </a:custGeom>
          <a:ln w="20853">
            <a:solidFill>
              <a:srgbClr val="1A5C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7059066" y="1360971"/>
            <a:ext cx="8686" cy="0"/>
          </a:xfrm>
          <a:custGeom>
            <a:avLst/>
            <a:gdLst/>
            <a:ahLst/>
            <a:cxnLst/>
            <a:rect l="l" t="t" r="r" b="b"/>
            <a:pathLst>
              <a:path w="8686">
                <a:moveTo>
                  <a:pt x="0" y="0"/>
                </a:moveTo>
                <a:lnTo>
                  <a:pt x="8686" y="0"/>
                </a:lnTo>
              </a:path>
            </a:pathLst>
          </a:custGeom>
          <a:ln w="20853">
            <a:solidFill>
              <a:srgbClr val="1A5C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7044194" y="1360971"/>
            <a:ext cx="8686" cy="0"/>
          </a:xfrm>
          <a:custGeom>
            <a:avLst/>
            <a:gdLst/>
            <a:ahLst/>
            <a:cxnLst/>
            <a:rect l="l" t="t" r="r" b="b"/>
            <a:pathLst>
              <a:path w="8686">
                <a:moveTo>
                  <a:pt x="0" y="0"/>
                </a:moveTo>
                <a:lnTo>
                  <a:pt x="8686" y="0"/>
                </a:lnTo>
              </a:path>
            </a:pathLst>
          </a:custGeom>
          <a:ln w="20853">
            <a:solidFill>
              <a:srgbClr val="1A5C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7029310" y="1360971"/>
            <a:ext cx="8686" cy="0"/>
          </a:xfrm>
          <a:custGeom>
            <a:avLst/>
            <a:gdLst/>
            <a:ahLst/>
            <a:cxnLst/>
            <a:rect l="l" t="t" r="r" b="b"/>
            <a:pathLst>
              <a:path w="8686">
                <a:moveTo>
                  <a:pt x="0" y="0"/>
                </a:moveTo>
                <a:lnTo>
                  <a:pt x="8686" y="0"/>
                </a:lnTo>
              </a:path>
            </a:pathLst>
          </a:custGeom>
          <a:ln w="20853">
            <a:solidFill>
              <a:srgbClr val="1A5C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7014438" y="1360971"/>
            <a:ext cx="8686" cy="0"/>
          </a:xfrm>
          <a:custGeom>
            <a:avLst/>
            <a:gdLst/>
            <a:ahLst/>
            <a:cxnLst/>
            <a:rect l="l" t="t" r="r" b="b"/>
            <a:pathLst>
              <a:path w="8686">
                <a:moveTo>
                  <a:pt x="0" y="0"/>
                </a:moveTo>
                <a:lnTo>
                  <a:pt x="8686" y="0"/>
                </a:lnTo>
              </a:path>
            </a:pathLst>
          </a:custGeom>
          <a:ln w="20853">
            <a:solidFill>
              <a:srgbClr val="1A5C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6999566" y="1360971"/>
            <a:ext cx="8686" cy="0"/>
          </a:xfrm>
          <a:custGeom>
            <a:avLst/>
            <a:gdLst/>
            <a:ahLst/>
            <a:cxnLst/>
            <a:rect l="l" t="t" r="r" b="b"/>
            <a:pathLst>
              <a:path w="8686">
                <a:moveTo>
                  <a:pt x="0" y="0"/>
                </a:moveTo>
                <a:lnTo>
                  <a:pt x="8686" y="0"/>
                </a:lnTo>
              </a:path>
            </a:pathLst>
          </a:custGeom>
          <a:ln w="20853">
            <a:solidFill>
              <a:srgbClr val="1A5C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6984695" y="1360971"/>
            <a:ext cx="8674" cy="0"/>
          </a:xfrm>
          <a:custGeom>
            <a:avLst/>
            <a:gdLst/>
            <a:ahLst/>
            <a:cxnLst/>
            <a:rect l="l" t="t" r="r" b="b"/>
            <a:pathLst>
              <a:path w="8674">
                <a:moveTo>
                  <a:pt x="0" y="0"/>
                </a:moveTo>
                <a:lnTo>
                  <a:pt x="8674" y="0"/>
                </a:lnTo>
              </a:path>
            </a:pathLst>
          </a:custGeom>
          <a:ln w="20853">
            <a:solidFill>
              <a:srgbClr val="1A5C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6969810" y="1360971"/>
            <a:ext cx="8686" cy="0"/>
          </a:xfrm>
          <a:custGeom>
            <a:avLst/>
            <a:gdLst/>
            <a:ahLst/>
            <a:cxnLst/>
            <a:rect l="l" t="t" r="r" b="b"/>
            <a:pathLst>
              <a:path w="8686">
                <a:moveTo>
                  <a:pt x="0" y="0"/>
                </a:moveTo>
                <a:lnTo>
                  <a:pt x="8686" y="0"/>
                </a:lnTo>
              </a:path>
            </a:pathLst>
          </a:custGeom>
          <a:ln w="20853">
            <a:solidFill>
              <a:srgbClr val="1A5C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8" name="object 418"/>
          <p:cNvSpPr/>
          <p:nvPr/>
        </p:nvSpPr>
        <p:spPr>
          <a:xfrm>
            <a:off x="7082339" y="1202594"/>
            <a:ext cx="222122" cy="272453"/>
          </a:xfrm>
          <a:custGeom>
            <a:avLst/>
            <a:gdLst/>
            <a:ahLst/>
            <a:cxnLst/>
            <a:rect l="l" t="t" r="r" b="b"/>
            <a:pathLst>
              <a:path w="222123" h="272453">
                <a:moveTo>
                  <a:pt x="119926" y="0"/>
                </a:moveTo>
                <a:lnTo>
                  <a:pt x="117373" y="495"/>
                </a:lnTo>
                <a:lnTo>
                  <a:pt x="117221" y="1828"/>
                </a:lnTo>
                <a:lnTo>
                  <a:pt x="116547" y="7492"/>
                </a:lnTo>
                <a:lnTo>
                  <a:pt x="115951" y="15379"/>
                </a:lnTo>
                <a:lnTo>
                  <a:pt x="116916" y="20853"/>
                </a:lnTo>
                <a:lnTo>
                  <a:pt x="120583" y="31843"/>
                </a:lnTo>
                <a:lnTo>
                  <a:pt x="131532" y="40764"/>
                </a:lnTo>
                <a:lnTo>
                  <a:pt x="136740" y="42062"/>
                </a:lnTo>
                <a:lnTo>
                  <a:pt x="143751" y="42062"/>
                </a:lnTo>
                <a:lnTo>
                  <a:pt x="146481" y="41008"/>
                </a:lnTo>
                <a:lnTo>
                  <a:pt x="146672" y="39547"/>
                </a:lnTo>
                <a:lnTo>
                  <a:pt x="146939" y="36702"/>
                </a:lnTo>
                <a:lnTo>
                  <a:pt x="146939" y="35242"/>
                </a:lnTo>
                <a:lnTo>
                  <a:pt x="144346" y="22208"/>
                </a:lnTo>
                <a:lnTo>
                  <a:pt x="137182" y="11132"/>
                </a:lnTo>
                <a:lnTo>
                  <a:pt x="126366" y="2834"/>
                </a:lnTo>
                <a:lnTo>
                  <a:pt x="119926" y="0"/>
                </a:lnTo>
                <a:close/>
              </a:path>
              <a:path w="222123" h="272453">
                <a:moveTo>
                  <a:pt x="138430" y="65176"/>
                </a:moveTo>
                <a:lnTo>
                  <a:pt x="140677" y="62395"/>
                </a:lnTo>
                <a:lnTo>
                  <a:pt x="141986" y="59562"/>
                </a:lnTo>
                <a:lnTo>
                  <a:pt x="143129" y="56324"/>
                </a:lnTo>
                <a:lnTo>
                  <a:pt x="143852" y="53505"/>
                </a:lnTo>
                <a:lnTo>
                  <a:pt x="141744" y="52450"/>
                </a:lnTo>
                <a:lnTo>
                  <a:pt x="131470" y="52450"/>
                </a:lnTo>
                <a:lnTo>
                  <a:pt x="116127" y="46047"/>
                </a:lnTo>
                <a:lnTo>
                  <a:pt x="108407" y="35584"/>
                </a:lnTo>
                <a:lnTo>
                  <a:pt x="105310" y="24621"/>
                </a:lnTo>
                <a:lnTo>
                  <a:pt x="105270" y="24396"/>
                </a:lnTo>
                <a:lnTo>
                  <a:pt x="104658" y="11579"/>
                </a:lnTo>
                <a:lnTo>
                  <a:pt x="105723" y="-1323"/>
                </a:lnTo>
                <a:lnTo>
                  <a:pt x="106095" y="-4203"/>
                </a:lnTo>
                <a:lnTo>
                  <a:pt x="106476" y="-6921"/>
                </a:lnTo>
                <a:lnTo>
                  <a:pt x="106349" y="-10706"/>
                </a:lnTo>
                <a:lnTo>
                  <a:pt x="105130" y="-11353"/>
                </a:lnTo>
                <a:lnTo>
                  <a:pt x="98628" y="-14846"/>
                </a:lnTo>
                <a:lnTo>
                  <a:pt x="88569" y="-14592"/>
                </a:lnTo>
                <a:lnTo>
                  <a:pt x="78498" y="-14846"/>
                </a:lnTo>
                <a:lnTo>
                  <a:pt x="72009" y="-11353"/>
                </a:lnTo>
                <a:lnTo>
                  <a:pt x="70497" y="-7899"/>
                </a:lnTo>
                <a:lnTo>
                  <a:pt x="71031" y="-4203"/>
                </a:lnTo>
                <a:lnTo>
                  <a:pt x="72279" y="7872"/>
                </a:lnTo>
                <a:lnTo>
                  <a:pt x="72288" y="21200"/>
                </a:lnTo>
                <a:lnTo>
                  <a:pt x="71869" y="24396"/>
                </a:lnTo>
                <a:lnTo>
                  <a:pt x="68833" y="35327"/>
                </a:lnTo>
                <a:lnTo>
                  <a:pt x="61251" y="45838"/>
                </a:lnTo>
                <a:lnTo>
                  <a:pt x="46121" y="52374"/>
                </a:lnTo>
                <a:lnTo>
                  <a:pt x="35382" y="52450"/>
                </a:lnTo>
                <a:lnTo>
                  <a:pt x="33997" y="56324"/>
                </a:lnTo>
                <a:lnTo>
                  <a:pt x="35140" y="59562"/>
                </a:lnTo>
                <a:lnTo>
                  <a:pt x="38696" y="65176"/>
                </a:lnTo>
                <a:lnTo>
                  <a:pt x="41821" y="67703"/>
                </a:lnTo>
                <a:lnTo>
                  <a:pt x="54207" y="71621"/>
                </a:lnTo>
                <a:lnTo>
                  <a:pt x="71097" y="73566"/>
                </a:lnTo>
                <a:lnTo>
                  <a:pt x="84867" y="74227"/>
                </a:lnTo>
                <a:lnTo>
                  <a:pt x="88569" y="74294"/>
                </a:lnTo>
                <a:lnTo>
                  <a:pt x="111510" y="74031"/>
                </a:lnTo>
                <a:lnTo>
                  <a:pt x="123694" y="73097"/>
                </a:lnTo>
                <a:lnTo>
                  <a:pt x="130583" y="70721"/>
                </a:lnTo>
                <a:lnTo>
                  <a:pt x="135305" y="67703"/>
                </a:lnTo>
                <a:lnTo>
                  <a:pt x="138430" y="65176"/>
                </a:lnTo>
                <a:close/>
              </a:path>
              <a:path w="222123" h="272453">
                <a:moveTo>
                  <a:pt x="30276" y="38138"/>
                </a:moveTo>
                <a:lnTo>
                  <a:pt x="30645" y="41008"/>
                </a:lnTo>
                <a:lnTo>
                  <a:pt x="33375" y="42062"/>
                </a:lnTo>
                <a:lnTo>
                  <a:pt x="40386" y="42062"/>
                </a:lnTo>
                <a:lnTo>
                  <a:pt x="54390" y="34878"/>
                </a:lnTo>
                <a:lnTo>
                  <a:pt x="59601" y="23844"/>
                </a:lnTo>
                <a:lnTo>
                  <a:pt x="60210" y="20853"/>
                </a:lnTo>
                <a:lnTo>
                  <a:pt x="61175" y="15379"/>
                </a:lnTo>
                <a:lnTo>
                  <a:pt x="60579" y="7492"/>
                </a:lnTo>
                <a:lnTo>
                  <a:pt x="59905" y="1828"/>
                </a:lnTo>
                <a:lnTo>
                  <a:pt x="57213" y="0"/>
                </a:lnTo>
                <a:lnTo>
                  <a:pt x="44919" y="6612"/>
                </a:lnTo>
                <a:lnTo>
                  <a:pt x="35820" y="16406"/>
                </a:lnTo>
                <a:lnTo>
                  <a:pt x="30836" y="28565"/>
                </a:lnTo>
                <a:lnTo>
                  <a:pt x="30175" y="35242"/>
                </a:lnTo>
                <a:lnTo>
                  <a:pt x="30276" y="38138"/>
                </a:lnTo>
                <a:close/>
              </a:path>
              <a:path w="222123" h="272453">
                <a:moveTo>
                  <a:pt x="100444" y="209613"/>
                </a:moveTo>
                <a:lnTo>
                  <a:pt x="69240" y="209613"/>
                </a:lnTo>
                <a:lnTo>
                  <a:pt x="63893" y="204292"/>
                </a:lnTo>
                <a:lnTo>
                  <a:pt x="63893" y="193255"/>
                </a:lnTo>
                <a:lnTo>
                  <a:pt x="21996" y="193255"/>
                </a:lnTo>
                <a:lnTo>
                  <a:pt x="17424" y="194881"/>
                </a:lnTo>
                <a:lnTo>
                  <a:pt x="16776" y="197218"/>
                </a:lnTo>
                <a:lnTo>
                  <a:pt x="0" y="257606"/>
                </a:lnTo>
                <a:lnTo>
                  <a:pt x="176263" y="257606"/>
                </a:lnTo>
                <a:lnTo>
                  <a:pt x="159486" y="197218"/>
                </a:lnTo>
                <a:lnTo>
                  <a:pt x="156692" y="193255"/>
                </a:lnTo>
                <a:lnTo>
                  <a:pt x="112356" y="193255"/>
                </a:lnTo>
                <a:lnTo>
                  <a:pt x="112356" y="204292"/>
                </a:lnTo>
                <a:lnTo>
                  <a:pt x="107010" y="209613"/>
                </a:lnTo>
                <a:lnTo>
                  <a:pt x="100444" y="209613"/>
                </a:lnTo>
                <a:close/>
              </a:path>
              <a:path w="222123" h="272453">
                <a:moveTo>
                  <a:pt x="219240" y="250926"/>
                </a:moveTo>
                <a:lnTo>
                  <a:pt x="216598" y="248716"/>
                </a:lnTo>
                <a:lnTo>
                  <a:pt x="211531" y="244195"/>
                </a:lnTo>
                <a:lnTo>
                  <a:pt x="205193" y="227114"/>
                </a:lnTo>
                <a:lnTo>
                  <a:pt x="197091" y="195173"/>
                </a:lnTo>
                <a:lnTo>
                  <a:pt x="197167" y="185534"/>
                </a:lnTo>
                <a:lnTo>
                  <a:pt x="200101" y="180936"/>
                </a:lnTo>
                <a:lnTo>
                  <a:pt x="202222" y="175272"/>
                </a:lnTo>
                <a:lnTo>
                  <a:pt x="203111" y="169837"/>
                </a:lnTo>
                <a:lnTo>
                  <a:pt x="203073" y="167614"/>
                </a:lnTo>
                <a:lnTo>
                  <a:pt x="201815" y="161175"/>
                </a:lnTo>
                <a:lnTo>
                  <a:pt x="199085" y="154698"/>
                </a:lnTo>
                <a:lnTo>
                  <a:pt x="195338" y="149326"/>
                </a:lnTo>
                <a:lnTo>
                  <a:pt x="194132" y="149669"/>
                </a:lnTo>
                <a:lnTo>
                  <a:pt x="194449" y="166789"/>
                </a:lnTo>
                <a:lnTo>
                  <a:pt x="192024" y="169227"/>
                </a:lnTo>
                <a:lnTo>
                  <a:pt x="178866" y="171526"/>
                </a:lnTo>
                <a:lnTo>
                  <a:pt x="171437" y="168503"/>
                </a:lnTo>
                <a:lnTo>
                  <a:pt x="170751" y="151320"/>
                </a:lnTo>
                <a:lnTo>
                  <a:pt x="168859" y="150367"/>
                </a:lnTo>
                <a:lnTo>
                  <a:pt x="163918" y="157962"/>
                </a:lnTo>
                <a:lnTo>
                  <a:pt x="162382" y="163779"/>
                </a:lnTo>
                <a:lnTo>
                  <a:pt x="162966" y="172770"/>
                </a:lnTo>
                <a:lnTo>
                  <a:pt x="163690" y="174904"/>
                </a:lnTo>
                <a:lnTo>
                  <a:pt x="166979" y="179971"/>
                </a:lnTo>
                <a:lnTo>
                  <a:pt x="172110" y="184759"/>
                </a:lnTo>
                <a:lnTo>
                  <a:pt x="177317" y="187578"/>
                </a:lnTo>
                <a:lnTo>
                  <a:pt x="182270" y="198831"/>
                </a:lnTo>
                <a:lnTo>
                  <a:pt x="190373" y="230771"/>
                </a:lnTo>
                <a:lnTo>
                  <a:pt x="192341" y="248919"/>
                </a:lnTo>
                <a:lnTo>
                  <a:pt x="191071" y="253542"/>
                </a:lnTo>
                <a:lnTo>
                  <a:pt x="189839" y="256311"/>
                </a:lnTo>
                <a:lnTo>
                  <a:pt x="189509" y="257606"/>
                </a:lnTo>
                <a:lnTo>
                  <a:pt x="195922" y="257606"/>
                </a:lnTo>
                <a:lnTo>
                  <a:pt x="195910" y="256895"/>
                </a:lnTo>
                <a:lnTo>
                  <a:pt x="201244" y="252501"/>
                </a:lnTo>
                <a:lnTo>
                  <a:pt x="205613" y="251421"/>
                </a:lnTo>
                <a:lnTo>
                  <a:pt x="212407" y="252831"/>
                </a:lnTo>
                <a:lnTo>
                  <a:pt x="214795" y="257606"/>
                </a:lnTo>
                <a:lnTo>
                  <a:pt x="222123" y="257555"/>
                </a:lnTo>
                <a:lnTo>
                  <a:pt x="221234" y="253949"/>
                </a:lnTo>
                <a:lnTo>
                  <a:pt x="219240" y="250926"/>
                </a:lnTo>
                <a:close/>
              </a:path>
              <a:path w="222123" h="272453">
                <a:moveTo>
                  <a:pt x="154321" y="123837"/>
                </a:moveTo>
                <a:lnTo>
                  <a:pt x="154419" y="112306"/>
                </a:lnTo>
                <a:lnTo>
                  <a:pt x="153238" y="104774"/>
                </a:lnTo>
                <a:lnTo>
                  <a:pt x="150939" y="97535"/>
                </a:lnTo>
                <a:lnTo>
                  <a:pt x="153352" y="93776"/>
                </a:lnTo>
                <a:lnTo>
                  <a:pt x="154127" y="91668"/>
                </a:lnTo>
                <a:lnTo>
                  <a:pt x="156464" y="85280"/>
                </a:lnTo>
                <a:lnTo>
                  <a:pt x="157695" y="77850"/>
                </a:lnTo>
                <a:lnTo>
                  <a:pt x="157899" y="68973"/>
                </a:lnTo>
                <a:lnTo>
                  <a:pt x="157962" y="65658"/>
                </a:lnTo>
                <a:lnTo>
                  <a:pt x="157340" y="62268"/>
                </a:lnTo>
                <a:lnTo>
                  <a:pt x="156032" y="58877"/>
                </a:lnTo>
                <a:lnTo>
                  <a:pt x="153416" y="57213"/>
                </a:lnTo>
                <a:lnTo>
                  <a:pt x="150622" y="58165"/>
                </a:lnTo>
                <a:lnTo>
                  <a:pt x="150355" y="59461"/>
                </a:lnTo>
                <a:lnTo>
                  <a:pt x="149021" y="66090"/>
                </a:lnTo>
                <a:lnTo>
                  <a:pt x="145161" y="75374"/>
                </a:lnTo>
                <a:lnTo>
                  <a:pt x="138709" y="79743"/>
                </a:lnTo>
                <a:lnTo>
                  <a:pt x="128990" y="83121"/>
                </a:lnTo>
                <a:lnTo>
                  <a:pt x="114676" y="85217"/>
                </a:lnTo>
                <a:lnTo>
                  <a:pt x="99830" y="86293"/>
                </a:lnTo>
                <a:lnTo>
                  <a:pt x="88773" y="86613"/>
                </a:lnTo>
                <a:lnTo>
                  <a:pt x="77285" y="86272"/>
                </a:lnTo>
                <a:lnTo>
                  <a:pt x="63194" y="111672"/>
                </a:lnTo>
                <a:lnTo>
                  <a:pt x="76756" y="112780"/>
                </a:lnTo>
                <a:lnTo>
                  <a:pt x="88760" y="113080"/>
                </a:lnTo>
                <a:lnTo>
                  <a:pt x="103033" y="112656"/>
                </a:lnTo>
                <a:lnTo>
                  <a:pt x="116427" y="111422"/>
                </a:lnTo>
                <a:lnTo>
                  <a:pt x="128472" y="109433"/>
                </a:lnTo>
                <a:lnTo>
                  <a:pt x="137223" y="107213"/>
                </a:lnTo>
                <a:lnTo>
                  <a:pt x="138201" y="106857"/>
                </a:lnTo>
                <a:lnTo>
                  <a:pt x="139166" y="111137"/>
                </a:lnTo>
                <a:lnTo>
                  <a:pt x="139674" y="115531"/>
                </a:lnTo>
                <a:lnTo>
                  <a:pt x="139674" y="120002"/>
                </a:lnTo>
                <a:lnTo>
                  <a:pt x="138067" y="133813"/>
                </a:lnTo>
                <a:lnTo>
                  <a:pt x="133510" y="146373"/>
                </a:lnTo>
                <a:lnTo>
                  <a:pt x="126400" y="157260"/>
                </a:lnTo>
                <a:lnTo>
                  <a:pt x="117137" y="166048"/>
                </a:lnTo>
                <a:lnTo>
                  <a:pt x="113919" y="168262"/>
                </a:lnTo>
                <a:lnTo>
                  <a:pt x="97652" y="175009"/>
                </a:lnTo>
                <a:lnTo>
                  <a:pt x="83220" y="175842"/>
                </a:lnTo>
                <a:lnTo>
                  <a:pt x="72134" y="173607"/>
                </a:lnTo>
                <a:lnTo>
                  <a:pt x="65906" y="171149"/>
                </a:lnTo>
                <a:lnTo>
                  <a:pt x="54441" y="163554"/>
                </a:lnTo>
                <a:lnTo>
                  <a:pt x="45720" y="153934"/>
                </a:lnTo>
                <a:lnTo>
                  <a:pt x="39337" y="142307"/>
                </a:lnTo>
                <a:lnTo>
                  <a:pt x="35704" y="129113"/>
                </a:lnTo>
                <a:lnTo>
                  <a:pt x="35013" y="120002"/>
                </a:lnTo>
                <a:lnTo>
                  <a:pt x="35013" y="115163"/>
                </a:lnTo>
                <a:lnTo>
                  <a:pt x="35623" y="110426"/>
                </a:lnTo>
                <a:lnTo>
                  <a:pt x="36753" y="105803"/>
                </a:lnTo>
                <a:lnTo>
                  <a:pt x="38823" y="79743"/>
                </a:lnTo>
                <a:lnTo>
                  <a:pt x="32372" y="75374"/>
                </a:lnTo>
                <a:lnTo>
                  <a:pt x="28511" y="66090"/>
                </a:lnTo>
                <a:lnTo>
                  <a:pt x="27165" y="59461"/>
                </a:lnTo>
                <a:lnTo>
                  <a:pt x="24193" y="57022"/>
                </a:lnTo>
                <a:lnTo>
                  <a:pt x="21488" y="58877"/>
                </a:lnTo>
                <a:lnTo>
                  <a:pt x="20193" y="62268"/>
                </a:lnTo>
                <a:lnTo>
                  <a:pt x="19570" y="65658"/>
                </a:lnTo>
                <a:lnTo>
                  <a:pt x="19634" y="68973"/>
                </a:lnTo>
                <a:lnTo>
                  <a:pt x="19837" y="77850"/>
                </a:lnTo>
                <a:lnTo>
                  <a:pt x="21069" y="85280"/>
                </a:lnTo>
                <a:lnTo>
                  <a:pt x="23406" y="91668"/>
                </a:lnTo>
                <a:lnTo>
                  <a:pt x="24739" y="94627"/>
                </a:lnTo>
                <a:lnTo>
                  <a:pt x="21437" y="106902"/>
                </a:lnTo>
                <a:lnTo>
                  <a:pt x="20282" y="119632"/>
                </a:lnTo>
                <a:lnTo>
                  <a:pt x="20281" y="120002"/>
                </a:lnTo>
                <a:lnTo>
                  <a:pt x="21564" y="133816"/>
                </a:lnTo>
                <a:lnTo>
                  <a:pt x="25248" y="146727"/>
                </a:lnTo>
                <a:lnTo>
                  <a:pt x="31084" y="158476"/>
                </a:lnTo>
                <a:lnTo>
                  <a:pt x="38824" y="168803"/>
                </a:lnTo>
                <a:lnTo>
                  <a:pt x="48220" y="177450"/>
                </a:lnTo>
                <a:lnTo>
                  <a:pt x="51028" y="179476"/>
                </a:lnTo>
                <a:lnTo>
                  <a:pt x="55054" y="182219"/>
                </a:lnTo>
                <a:lnTo>
                  <a:pt x="59359" y="184530"/>
                </a:lnTo>
                <a:lnTo>
                  <a:pt x="63893" y="186321"/>
                </a:lnTo>
                <a:lnTo>
                  <a:pt x="67398" y="187642"/>
                </a:lnTo>
                <a:lnTo>
                  <a:pt x="72567" y="189039"/>
                </a:lnTo>
                <a:lnTo>
                  <a:pt x="72567" y="197738"/>
                </a:lnTo>
                <a:lnTo>
                  <a:pt x="74028" y="200964"/>
                </a:lnTo>
                <a:lnTo>
                  <a:pt x="100444" y="200964"/>
                </a:lnTo>
                <a:lnTo>
                  <a:pt x="103695" y="199516"/>
                </a:lnTo>
                <a:lnTo>
                  <a:pt x="103695" y="188658"/>
                </a:lnTo>
                <a:lnTo>
                  <a:pt x="108419" y="187261"/>
                </a:lnTo>
                <a:lnTo>
                  <a:pt x="111125" y="186181"/>
                </a:lnTo>
                <a:lnTo>
                  <a:pt x="116332" y="183972"/>
                </a:lnTo>
                <a:lnTo>
                  <a:pt x="120103" y="181902"/>
                </a:lnTo>
                <a:lnTo>
                  <a:pt x="123659" y="179476"/>
                </a:lnTo>
                <a:lnTo>
                  <a:pt x="133464" y="171331"/>
                </a:lnTo>
                <a:lnTo>
                  <a:pt x="141681" y="161436"/>
                </a:lnTo>
                <a:lnTo>
                  <a:pt x="148062" y="150049"/>
                </a:lnTo>
                <a:lnTo>
                  <a:pt x="152359" y="137430"/>
                </a:lnTo>
                <a:lnTo>
                  <a:pt x="154321" y="123837"/>
                </a:lnTo>
                <a:close/>
              </a:path>
              <a:path w="222123" h="272453">
                <a:moveTo>
                  <a:pt x="38823" y="79743"/>
                </a:moveTo>
                <a:lnTo>
                  <a:pt x="36753" y="105803"/>
                </a:lnTo>
                <a:lnTo>
                  <a:pt x="40360" y="107226"/>
                </a:lnTo>
                <a:lnTo>
                  <a:pt x="50903" y="109801"/>
                </a:lnTo>
                <a:lnTo>
                  <a:pt x="63194" y="111672"/>
                </a:lnTo>
                <a:lnTo>
                  <a:pt x="77285" y="86272"/>
                </a:lnTo>
                <a:lnTo>
                  <a:pt x="62398" y="85169"/>
                </a:lnTo>
                <a:lnTo>
                  <a:pt x="48166" y="83040"/>
                </a:lnTo>
                <a:lnTo>
                  <a:pt x="38823" y="79743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9" name="object 419"/>
          <p:cNvSpPr/>
          <p:nvPr/>
        </p:nvSpPr>
        <p:spPr>
          <a:xfrm>
            <a:off x="6650240" y="7092022"/>
            <a:ext cx="592645" cy="431537"/>
          </a:xfrm>
          <a:custGeom>
            <a:avLst/>
            <a:gdLst/>
            <a:ahLst/>
            <a:cxnLst/>
            <a:rect l="l" t="t" r="r" b="b"/>
            <a:pathLst>
              <a:path w="592645" h="431537">
                <a:moveTo>
                  <a:pt x="10515" y="73257"/>
                </a:moveTo>
                <a:lnTo>
                  <a:pt x="0" y="239170"/>
                </a:lnTo>
                <a:lnTo>
                  <a:pt x="161" y="247223"/>
                </a:lnTo>
                <a:lnTo>
                  <a:pt x="2408" y="261751"/>
                </a:lnTo>
                <a:lnTo>
                  <a:pt x="6993" y="275241"/>
                </a:lnTo>
                <a:lnTo>
                  <a:pt x="13683" y="287425"/>
                </a:lnTo>
                <a:lnTo>
                  <a:pt x="22243" y="298037"/>
                </a:lnTo>
                <a:lnTo>
                  <a:pt x="32439" y="306811"/>
                </a:lnTo>
                <a:lnTo>
                  <a:pt x="44036" y="313479"/>
                </a:lnTo>
                <a:lnTo>
                  <a:pt x="56800" y="317776"/>
                </a:lnTo>
                <a:lnTo>
                  <a:pt x="70497" y="319434"/>
                </a:lnTo>
                <a:lnTo>
                  <a:pt x="80683" y="319625"/>
                </a:lnTo>
                <a:lnTo>
                  <a:pt x="73075" y="431537"/>
                </a:lnTo>
                <a:lnTo>
                  <a:pt x="247459" y="322685"/>
                </a:lnTo>
                <a:lnTo>
                  <a:pt x="520052" y="328832"/>
                </a:lnTo>
                <a:lnTo>
                  <a:pt x="521769" y="328843"/>
                </a:lnTo>
                <a:lnTo>
                  <a:pt x="549418" y="323139"/>
                </a:lnTo>
                <a:lnTo>
                  <a:pt x="571940" y="307809"/>
                </a:lnTo>
                <a:lnTo>
                  <a:pt x="587096" y="285061"/>
                </a:lnTo>
                <a:lnTo>
                  <a:pt x="592645" y="257103"/>
                </a:lnTo>
                <a:lnTo>
                  <a:pt x="592645" y="95419"/>
                </a:lnTo>
                <a:lnTo>
                  <a:pt x="585606" y="63084"/>
                </a:lnTo>
                <a:lnTo>
                  <a:pt x="570181" y="40241"/>
                </a:lnTo>
                <a:lnTo>
                  <a:pt x="548200" y="23970"/>
                </a:lnTo>
                <a:lnTo>
                  <a:pt x="521665" y="16501"/>
                </a:lnTo>
                <a:lnTo>
                  <a:pt x="83566" y="207"/>
                </a:lnTo>
                <a:lnTo>
                  <a:pt x="76632" y="0"/>
                </a:lnTo>
                <a:lnTo>
                  <a:pt x="63491" y="1715"/>
                </a:lnTo>
                <a:lnTo>
                  <a:pt x="40170" y="12748"/>
                </a:lnTo>
                <a:lnTo>
                  <a:pt x="22422" y="32285"/>
                </a:lnTo>
                <a:lnTo>
                  <a:pt x="12197" y="58371"/>
                </a:lnTo>
                <a:lnTo>
                  <a:pt x="10515" y="73257"/>
                </a:lnTo>
                <a:close/>
              </a:path>
            </a:pathLst>
          </a:custGeom>
          <a:solidFill>
            <a:srgbClr val="8496C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6929258" y="7136283"/>
            <a:ext cx="180213" cy="86779"/>
          </a:xfrm>
          <a:custGeom>
            <a:avLst/>
            <a:gdLst/>
            <a:ahLst/>
            <a:cxnLst/>
            <a:rect l="l" t="t" r="r" b="b"/>
            <a:pathLst>
              <a:path w="180213" h="86779">
                <a:moveTo>
                  <a:pt x="135737" y="38"/>
                </a:moveTo>
                <a:lnTo>
                  <a:pt x="46088" y="380"/>
                </a:lnTo>
                <a:lnTo>
                  <a:pt x="39306" y="406"/>
                </a:lnTo>
                <a:lnTo>
                  <a:pt x="30988" y="5219"/>
                </a:lnTo>
                <a:lnTo>
                  <a:pt x="27609" y="11099"/>
                </a:lnTo>
                <a:lnTo>
                  <a:pt x="0" y="59067"/>
                </a:lnTo>
                <a:lnTo>
                  <a:pt x="49606" y="86652"/>
                </a:lnTo>
                <a:lnTo>
                  <a:pt x="82423" y="29654"/>
                </a:lnTo>
                <a:lnTo>
                  <a:pt x="87122" y="21424"/>
                </a:lnTo>
                <a:lnTo>
                  <a:pt x="94907" y="21399"/>
                </a:lnTo>
                <a:lnTo>
                  <a:pt x="99682" y="29578"/>
                </a:lnTo>
                <a:lnTo>
                  <a:pt x="122542" y="68884"/>
                </a:lnTo>
                <a:lnTo>
                  <a:pt x="115265" y="73151"/>
                </a:lnTo>
                <a:lnTo>
                  <a:pt x="126809" y="76212"/>
                </a:lnTo>
                <a:lnTo>
                  <a:pt x="166687" y="86779"/>
                </a:lnTo>
                <a:lnTo>
                  <a:pt x="176631" y="48983"/>
                </a:lnTo>
                <a:lnTo>
                  <a:pt x="180213" y="35280"/>
                </a:lnTo>
                <a:lnTo>
                  <a:pt x="171615" y="40335"/>
                </a:lnTo>
                <a:lnTo>
                  <a:pt x="154330" y="10629"/>
                </a:lnTo>
                <a:lnTo>
                  <a:pt x="150888" y="4787"/>
                </a:lnTo>
                <a:lnTo>
                  <a:pt x="142532" y="0"/>
                </a:lnTo>
                <a:lnTo>
                  <a:pt x="135737" y="38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1" name="object 421"/>
          <p:cNvSpPr/>
          <p:nvPr/>
        </p:nvSpPr>
        <p:spPr>
          <a:xfrm>
            <a:off x="7018978" y="7224786"/>
            <a:ext cx="140817" cy="173697"/>
          </a:xfrm>
          <a:custGeom>
            <a:avLst/>
            <a:gdLst/>
            <a:ahLst/>
            <a:cxnLst/>
            <a:rect l="l" t="t" r="r" b="b"/>
            <a:pathLst>
              <a:path w="140817" h="173697">
                <a:moveTo>
                  <a:pt x="30086" y="166090"/>
                </a:moveTo>
                <a:lnTo>
                  <a:pt x="37769" y="173697"/>
                </a:lnTo>
                <a:lnTo>
                  <a:pt x="37744" y="166052"/>
                </a:lnTo>
                <a:lnTo>
                  <a:pt x="76174" y="165925"/>
                </a:lnTo>
                <a:lnTo>
                  <a:pt x="84455" y="161099"/>
                </a:lnTo>
                <a:lnTo>
                  <a:pt x="87833" y="155206"/>
                </a:lnTo>
                <a:lnTo>
                  <a:pt x="137452" y="68554"/>
                </a:lnTo>
                <a:lnTo>
                  <a:pt x="140817" y="62649"/>
                </a:lnTo>
                <a:lnTo>
                  <a:pt x="140792" y="53009"/>
                </a:lnTo>
                <a:lnTo>
                  <a:pt x="137375" y="47167"/>
                </a:lnTo>
                <a:lnTo>
                  <a:pt x="109867" y="0"/>
                </a:lnTo>
                <a:lnTo>
                  <a:pt x="60096" y="27279"/>
                </a:lnTo>
                <a:lnTo>
                  <a:pt x="95846" y="88595"/>
                </a:lnTo>
                <a:lnTo>
                  <a:pt x="100647" y="96812"/>
                </a:lnTo>
                <a:lnTo>
                  <a:pt x="96786" y="103555"/>
                </a:lnTo>
                <a:lnTo>
                  <a:pt x="87312" y="103593"/>
                </a:lnTo>
                <a:lnTo>
                  <a:pt x="37528" y="103784"/>
                </a:lnTo>
                <a:lnTo>
                  <a:pt x="37503" y="98501"/>
                </a:lnTo>
                <a:lnTo>
                  <a:pt x="32270" y="103809"/>
                </a:lnTo>
                <a:lnTo>
                  <a:pt x="0" y="136232"/>
                </a:lnTo>
                <a:lnTo>
                  <a:pt x="30086" y="16609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2" name="object 422"/>
          <p:cNvSpPr/>
          <p:nvPr/>
        </p:nvSpPr>
        <p:spPr>
          <a:xfrm>
            <a:off x="6881682" y="7224887"/>
            <a:ext cx="120078" cy="166357"/>
          </a:xfrm>
          <a:custGeom>
            <a:avLst/>
            <a:gdLst/>
            <a:ahLst/>
            <a:cxnLst/>
            <a:rect l="l" t="t" r="r" b="b"/>
            <a:pathLst>
              <a:path w="120078" h="166357">
                <a:moveTo>
                  <a:pt x="63944" y="0"/>
                </a:moveTo>
                <a:lnTo>
                  <a:pt x="24752" y="10629"/>
                </a:lnTo>
                <a:lnTo>
                  <a:pt x="24663" y="10782"/>
                </a:lnTo>
                <a:lnTo>
                  <a:pt x="12598" y="14058"/>
                </a:lnTo>
                <a:lnTo>
                  <a:pt x="20294" y="18478"/>
                </a:lnTo>
                <a:lnTo>
                  <a:pt x="3365" y="48069"/>
                </a:lnTo>
                <a:lnTo>
                  <a:pt x="0" y="53936"/>
                </a:lnTo>
                <a:lnTo>
                  <a:pt x="25" y="63588"/>
                </a:lnTo>
                <a:lnTo>
                  <a:pt x="3428" y="69456"/>
                </a:lnTo>
                <a:lnTo>
                  <a:pt x="53682" y="155752"/>
                </a:lnTo>
                <a:lnTo>
                  <a:pt x="57099" y="161594"/>
                </a:lnTo>
                <a:lnTo>
                  <a:pt x="65481" y="166357"/>
                </a:lnTo>
                <a:lnTo>
                  <a:pt x="72250" y="166344"/>
                </a:lnTo>
                <a:lnTo>
                  <a:pt x="120078" y="166166"/>
                </a:lnTo>
                <a:lnTo>
                  <a:pt x="119837" y="103898"/>
                </a:lnTo>
                <a:lnTo>
                  <a:pt x="53873" y="104152"/>
                </a:lnTo>
                <a:lnTo>
                  <a:pt x="44373" y="104178"/>
                </a:lnTo>
                <a:lnTo>
                  <a:pt x="40462" y="97459"/>
                </a:lnTo>
                <a:lnTo>
                  <a:pt x="45173" y="89166"/>
                </a:lnTo>
                <a:lnTo>
                  <a:pt x="69532" y="46659"/>
                </a:lnTo>
                <a:lnTo>
                  <a:pt x="77863" y="51409"/>
                </a:lnTo>
                <a:lnTo>
                  <a:pt x="74294" y="38290"/>
                </a:lnTo>
                <a:lnTo>
                  <a:pt x="63944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3" name="object 423"/>
          <p:cNvSpPr/>
          <p:nvPr/>
        </p:nvSpPr>
        <p:spPr>
          <a:xfrm>
            <a:off x="6717250" y="7241095"/>
            <a:ext cx="28790" cy="72491"/>
          </a:xfrm>
          <a:custGeom>
            <a:avLst/>
            <a:gdLst/>
            <a:ahLst/>
            <a:cxnLst/>
            <a:rect l="l" t="t" r="r" b="b"/>
            <a:pathLst>
              <a:path w="28790" h="72491">
                <a:moveTo>
                  <a:pt x="6908" y="66560"/>
                </a:moveTo>
                <a:lnTo>
                  <a:pt x="6769" y="32232"/>
                </a:lnTo>
                <a:lnTo>
                  <a:pt x="6667" y="5943"/>
                </a:lnTo>
                <a:lnTo>
                  <a:pt x="11036" y="5930"/>
                </a:lnTo>
                <a:lnTo>
                  <a:pt x="16370" y="0"/>
                </a:lnTo>
                <a:lnTo>
                  <a:pt x="0" y="63"/>
                </a:lnTo>
                <a:lnTo>
                  <a:pt x="266" y="72491"/>
                </a:lnTo>
                <a:lnTo>
                  <a:pt x="16852" y="72428"/>
                </a:lnTo>
                <a:lnTo>
                  <a:pt x="21374" y="70815"/>
                </a:lnTo>
                <a:lnTo>
                  <a:pt x="24345" y="67589"/>
                </a:lnTo>
                <a:lnTo>
                  <a:pt x="27305" y="64363"/>
                </a:lnTo>
                <a:lnTo>
                  <a:pt x="28790" y="59550"/>
                </a:lnTo>
                <a:lnTo>
                  <a:pt x="28778" y="47942"/>
                </a:lnTo>
                <a:lnTo>
                  <a:pt x="27876" y="43891"/>
                </a:lnTo>
                <a:lnTo>
                  <a:pt x="26136" y="40970"/>
                </a:lnTo>
                <a:lnTo>
                  <a:pt x="24384" y="38049"/>
                </a:lnTo>
                <a:lnTo>
                  <a:pt x="21653" y="36068"/>
                </a:lnTo>
                <a:lnTo>
                  <a:pt x="21945" y="47663"/>
                </a:lnTo>
                <a:lnTo>
                  <a:pt x="21996" y="57950"/>
                </a:lnTo>
                <a:lnTo>
                  <a:pt x="21132" y="61556"/>
                </a:lnTo>
                <a:lnTo>
                  <a:pt x="19392" y="63538"/>
                </a:lnTo>
                <a:lnTo>
                  <a:pt x="17665" y="65532"/>
                </a:lnTo>
                <a:lnTo>
                  <a:pt x="14503" y="66535"/>
                </a:lnTo>
                <a:lnTo>
                  <a:pt x="6908" y="66560"/>
                </a:lnTo>
                <a:close/>
              </a:path>
              <a:path w="28790" h="72491">
                <a:moveTo>
                  <a:pt x="26339" y="26835"/>
                </a:moveTo>
                <a:lnTo>
                  <a:pt x="27139" y="23088"/>
                </a:lnTo>
                <a:lnTo>
                  <a:pt x="27089" y="12090"/>
                </a:lnTo>
                <a:lnTo>
                  <a:pt x="25755" y="7404"/>
                </a:lnTo>
                <a:lnTo>
                  <a:pt x="23114" y="4445"/>
                </a:lnTo>
                <a:lnTo>
                  <a:pt x="20472" y="1473"/>
                </a:lnTo>
                <a:lnTo>
                  <a:pt x="16370" y="0"/>
                </a:lnTo>
                <a:lnTo>
                  <a:pt x="11036" y="5930"/>
                </a:lnTo>
                <a:lnTo>
                  <a:pt x="14389" y="5918"/>
                </a:lnTo>
                <a:lnTo>
                  <a:pt x="18199" y="8877"/>
                </a:lnTo>
                <a:lnTo>
                  <a:pt x="19672" y="10858"/>
                </a:lnTo>
                <a:lnTo>
                  <a:pt x="20383" y="14224"/>
                </a:lnTo>
                <a:lnTo>
                  <a:pt x="20434" y="23710"/>
                </a:lnTo>
                <a:lnTo>
                  <a:pt x="19697" y="27101"/>
                </a:lnTo>
                <a:lnTo>
                  <a:pt x="16687" y="31178"/>
                </a:lnTo>
                <a:lnTo>
                  <a:pt x="14224" y="32207"/>
                </a:lnTo>
                <a:lnTo>
                  <a:pt x="6769" y="32232"/>
                </a:lnTo>
                <a:lnTo>
                  <a:pt x="6794" y="38138"/>
                </a:lnTo>
                <a:lnTo>
                  <a:pt x="14732" y="38112"/>
                </a:lnTo>
                <a:lnTo>
                  <a:pt x="17500" y="39281"/>
                </a:lnTo>
                <a:lnTo>
                  <a:pt x="21069" y="43954"/>
                </a:lnTo>
                <a:lnTo>
                  <a:pt x="21945" y="47663"/>
                </a:lnTo>
                <a:lnTo>
                  <a:pt x="21653" y="36068"/>
                </a:lnTo>
                <a:lnTo>
                  <a:pt x="17945" y="35026"/>
                </a:lnTo>
                <a:lnTo>
                  <a:pt x="20878" y="34353"/>
                </a:lnTo>
                <a:lnTo>
                  <a:pt x="23152" y="32588"/>
                </a:lnTo>
                <a:lnTo>
                  <a:pt x="24739" y="29718"/>
                </a:lnTo>
                <a:lnTo>
                  <a:pt x="26339" y="26835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4" name="object 424"/>
          <p:cNvSpPr/>
          <p:nvPr/>
        </p:nvSpPr>
        <p:spPr>
          <a:xfrm>
            <a:off x="6754115" y="7240997"/>
            <a:ext cx="22440" cy="72453"/>
          </a:xfrm>
          <a:custGeom>
            <a:avLst/>
            <a:gdLst/>
            <a:ahLst/>
            <a:cxnLst/>
            <a:rect l="l" t="t" r="r" b="b"/>
            <a:pathLst>
              <a:path w="22440" h="72453">
                <a:moveTo>
                  <a:pt x="6908" y="66433"/>
                </a:moveTo>
                <a:lnTo>
                  <a:pt x="6642" y="0"/>
                </a:lnTo>
                <a:lnTo>
                  <a:pt x="0" y="25"/>
                </a:lnTo>
                <a:lnTo>
                  <a:pt x="266" y="72453"/>
                </a:lnTo>
                <a:lnTo>
                  <a:pt x="22440" y="72364"/>
                </a:lnTo>
                <a:lnTo>
                  <a:pt x="22440" y="66370"/>
                </a:lnTo>
                <a:lnTo>
                  <a:pt x="6908" y="66433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5" name="object 425"/>
          <p:cNvSpPr/>
          <p:nvPr/>
        </p:nvSpPr>
        <p:spPr>
          <a:xfrm>
            <a:off x="6775831" y="7239916"/>
            <a:ext cx="24777" cy="74307"/>
          </a:xfrm>
          <a:custGeom>
            <a:avLst/>
            <a:gdLst/>
            <a:ahLst/>
            <a:cxnLst/>
            <a:rect l="l" t="t" r="r" b="b"/>
            <a:pathLst>
              <a:path w="24777" h="74307">
                <a:moveTo>
                  <a:pt x="21932" y="68211"/>
                </a:moveTo>
                <a:lnTo>
                  <a:pt x="14249" y="68249"/>
                </a:lnTo>
                <a:lnTo>
                  <a:pt x="11391" y="65747"/>
                </a:lnTo>
                <a:lnTo>
                  <a:pt x="11938" y="74307"/>
                </a:lnTo>
                <a:lnTo>
                  <a:pt x="24257" y="74256"/>
                </a:lnTo>
                <a:lnTo>
                  <a:pt x="24777" y="65735"/>
                </a:lnTo>
                <a:lnTo>
                  <a:pt x="21932" y="68211"/>
                </a:lnTo>
                <a:close/>
              </a:path>
              <a:path w="24777" h="74307">
                <a:moveTo>
                  <a:pt x="930" y="52315"/>
                </a:moveTo>
                <a:lnTo>
                  <a:pt x="3590" y="63319"/>
                </a:lnTo>
                <a:lnTo>
                  <a:pt x="4470" y="65328"/>
                </a:lnTo>
                <a:lnTo>
                  <a:pt x="7416" y="71310"/>
                </a:lnTo>
                <a:lnTo>
                  <a:pt x="11938" y="74307"/>
                </a:lnTo>
                <a:lnTo>
                  <a:pt x="11391" y="65747"/>
                </a:lnTo>
                <a:lnTo>
                  <a:pt x="9588" y="60744"/>
                </a:lnTo>
                <a:lnTo>
                  <a:pt x="7772" y="55740"/>
                </a:lnTo>
                <a:lnTo>
                  <a:pt x="6845" y="47878"/>
                </a:lnTo>
                <a:lnTo>
                  <a:pt x="6756" y="26441"/>
                </a:lnTo>
                <a:lnTo>
                  <a:pt x="7620" y="18605"/>
                </a:lnTo>
                <a:lnTo>
                  <a:pt x="9410" y="13614"/>
                </a:lnTo>
                <a:lnTo>
                  <a:pt x="11188" y="8635"/>
                </a:lnTo>
                <a:lnTo>
                  <a:pt x="13995" y="6134"/>
                </a:lnTo>
                <a:lnTo>
                  <a:pt x="21717" y="6108"/>
                </a:lnTo>
                <a:lnTo>
                  <a:pt x="24561" y="8559"/>
                </a:lnTo>
                <a:lnTo>
                  <a:pt x="26377" y="13487"/>
                </a:lnTo>
                <a:lnTo>
                  <a:pt x="28206" y="18402"/>
                </a:lnTo>
                <a:lnTo>
                  <a:pt x="29133" y="26263"/>
                </a:lnTo>
                <a:lnTo>
                  <a:pt x="29222" y="47929"/>
                </a:lnTo>
                <a:lnTo>
                  <a:pt x="28333" y="55829"/>
                </a:lnTo>
                <a:lnTo>
                  <a:pt x="26568" y="60782"/>
                </a:lnTo>
                <a:lnTo>
                  <a:pt x="24777" y="65735"/>
                </a:lnTo>
                <a:lnTo>
                  <a:pt x="24257" y="74256"/>
                </a:lnTo>
                <a:lnTo>
                  <a:pt x="28778" y="71234"/>
                </a:lnTo>
                <a:lnTo>
                  <a:pt x="31686" y="65227"/>
                </a:lnTo>
                <a:lnTo>
                  <a:pt x="34692" y="55155"/>
                </a:lnTo>
                <a:lnTo>
                  <a:pt x="35932" y="41080"/>
                </a:lnTo>
                <a:lnTo>
                  <a:pt x="35966" y="37160"/>
                </a:lnTo>
                <a:lnTo>
                  <a:pt x="35042" y="22153"/>
                </a:lnTo>
                <a:lnTo>
                  <a:pt x="32369" y="11118"/>
                </a:lnTo>
                <a:lnTo>
                  <a:pt x="31457" y="9042"/>
                </a:lnTo>
                <a:lnTo>
                  <a:pt x="28524" y="2997"/>
                </a:lnTo>
                <a:lnTo>
                  <a:pt x="23964" y="0"/>
                </a:lnTo>
                <a:lnTo>
                  <a:pt x="11671" y="38"/>
                </a:lnTo>
                <a:lnTo>
                  <a:pt x="7150" y="3073"/>
                </a:lnTo>
                <a:lnTo>
                  <a:pt x="4267" y="9143"/>
                </a:lnTo>
                <a:lnTo>
                  <a:pt x="1276" y="19233"/>
                </a:lnTo>
                <a:lnTo>
                  <a:pt x="38" y="33287"/>
                </a:lnTo>
                <a:lnTo>
                  <a:pt x="0" y="37287"/>
                </a:lnTo>
                <a:lnTo>
                  <a:pt x="930" y="52315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6" name="object 426"/>
          <p:cNvSpPr/>
          <p:nvPr/>
        </p:nvSpPr>
        <p:spPr>
          <a:xfrm>
            <a:off x="6815306" y="7240330"/>
            <a:ext cx="28829" cy="73342"/>
          </a:xfrm>
          <a:custGeom>
            <a:avLst/>
            <a:gdLst/>
            <a:ahLst/>
            <a:cxnLst/>
            <a:rect l="l" t="t" r="r" b="b"/>
            <a:pathLst>
              <a:path w="28828" h="73342">
                <a:moveTo>
                  <a:pt x="8280" y="3187"/>
                </a:moveTo>
                <a:lnTo>
                  <a:pt x="4927" y="9474"/>
                </a:lnTo>
                <a:lnTo>
                  <a:pt x="1449" y="19778"/>
                </a:lnTo>
                <a:lnTo>
                  <a:pt x="34" y="33674"/>
                </a:lnTo>
                <a:lnTo>
                  <a:pt x="0" y="37223"/>
                </a:lnTo>
                <a:lnTo>
                  <a:pt x="1036" y="52081"/>
                </a:lnTo>
                <a:lnTo>
                  <a:pt x="4065" y="62946"/>
                </a:lnTo>
                <a:lnTo>
                  <a:pt x="4813" y="64465"/>
                </a:lnTo>
                <a:lnTo>
                  <a:pt x="8013" y="70396"/>
                </a:lnTo>
                <a:lnTo>
                  <a:pt x="12852" y="73342"/>
                </a:lnTo>
                <a:lnTo>
                  <a:pt x="19405" y="73317"/>
                </a:lnTo>
                <a:lnTo>
                  <a:pt x="22745" y="73101"/>
                </a:lnTo>
                <a:lnTo>
                  <a:pt x="25946" y="72262"/>
                </a:lnTo>
                <a:lnTo>
                  <a:pt x="28828" y="70853"/>
                </a:lnTo>
                <a:lnTo>
                  <a:pt x="28803" y="63957"/>
                </a:lnTo>
                <a:lnTo>
                  <a:pt x="27368" y="64973"/>
                </a:lnTo>
                <a:lnTo>
                  <a:pt x="24129" y="66497"/>
                </a:lnTo>
                <a:lnTo>
                  <a:pt x="21374" y="67005"/>
                </a:lnTo>
                <a:lnTo>
                  <a:pt x="15582" y="67030"/>
                </a:lnTo>
                <a:lnTo>
                  <a:pt x="12153" y="64719"/>
                </a:lnTo>
                <a:lnTo>
                  <a:pt x="10071" y="60083"/>
                </a:lnTo>
                <a:lnTo>
                  <a:pt x="7962" y="55435"/>
                </a:lnTo>
                <a:lnTo>
                  <a:pt x="6921" y="47523"/>
                </a:lnTo>
                <a:lnTo>
                  <a:pt x="6845" y="25996"/>
                </a:lnTo>
                <a:lnTo>
                  <a:pt x="7937" y="18389"/>
                </a:lnTo>
                <a:lnTo>
                  <a:pt x="10121" y="13525"/>
                </a:lnTo>
                <a:lnTo>
                  <a:pt x="12344" y="8648"/>
                </a:lnTo>
                <a:lnTo>
                  <a:pt x="15849" y="6210"/>
                </a:lnTo>
                <a:lnTo>
                  <a:pt x="20612" y="6184"/>
                </a:lnTo>
                <a:lnTo>
                  <a:pt x="23190" y="6426"/>
                </a:lnTo>
                <a:lnTo>
                  <a:pt x="25819" y="7340"/>
                </a:lnTo>
                <a:lnTo>
                  <a:pt x="28790" y="9093"/>
                </a:lnTo>
                <a:lnTo>
                  <a:pt x="28765" y="1993"/>
                </a:lnTo>
                <a:lnTo>
                  <a:pt x="25996" y="800"/>
                </a:lnTo>
                <a:lnTo>
                  <a:pt x="23037" y="152"/>
                </a:lnTo>
                <a:lnTo>
                  <a:pt x="19824" y="0"/>
                </a:lnTo>
                <a:lnTo>
                  <a:pt x="13246" y="25"/>
                </a:lnTo>
                <a:lnTo>
                  <a:pt x="8280" y="318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7" name="object 427"/>
          <p:cNvSpPr/>
          <p:nvPr/>
        </p:nvSpPr>
        <p:spPr>
          <a:xfrm>
            <a:off x="6848033" y="7240651"/>
            <a:ext cx="6908" cy="72453"/>
          </a:xfrm>
          <a:custGeom>
            <a:avLst/>
            <a:gdLst/>
            <a:ahLst/>
            <a:cxnLst/>
            <a:rect l="l" t="t" r="r" b="b"/>
            <a:pathLst>
              <a:path w="6908" h="72453">
                <a:moveTo>
                  <a:pt x="0" y="25"/>
                </a:moveTo>
                <a:lnTo>
                  <a:pt x="266" y="72453"/>
                </a:lnTo>
                <a:lnTo>
                  <a:pt x="6908" y="72428"/>
                </a:lnTo>
                <a:lnTo>
                  <a:pt x="6642" y="0"/>
                </a:lnTo>
                <a:lnTo>
                  <a:pt x="0" y="25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8" name="object 428"/>
          <p:cNvSpPr/>
          <p:nvPr/>
        </p:nvSpPr>
        <p:spPr>
          <a:xfrm>
            <a:off x="6854812" y="7240562"/>
            <a:ext cx="22161" cy="72453"/>
          </a:xfrm>
          <a:custGeom>
            <a:avLst/>
            <a:gdLst/>
            <a:ahLst/>
            <a:cxnLst/>
            <a:rect l="l" t="t" r="r" b="b"/>
            <a:pathLst>
              <a:path w="22161" h="72453">
                <a:moveTo>
                  <a:pt x="6400" y="34785"/>
                </a:moveTo>
                <a:lnTo>
                  <a:pt x="21894" y="0"/>
                </a:lnTo>
                <a:lnTo>
                  <a:pt x="15189" y="25"/>
                </a:lnTo>
                <a:lnTo>
                  <a:pt x="0" y="35115"/>
                </a:lnTo>
                <a:lnTo>
                  <a:pt x="15163" y="72453"/>
                </a:lnTo>
                <a:lnTo>
                  <a:pt x="22161" y="72428"/>
                </a:lnTo>
                <a:lnTo>
                  <a:pt x="6400" y="34785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256414" y="429200"/>
            <a:ext cx="58331" cy="72707"/>
          </a:xfrm>
          <a:custGeom>
            <a:avLst/>
            <a:gdLst/>
            <a:ahLst/>
            <a:cxnLst/>
            <a:rect l="l" t="t" r="r" b="b"/>
            <a:pathLst>
              <a:path w="58331" h="72707">
                <a:moveTo>
                  <a:pt x="33172" y="43052"/>
                </a:moveTo>
                <a:lnTo>
                  <a:pt x="33172" y="25488"/>
                </a:lnTo>
                <a:lnTo>
                  <a:pt x="38353" y="25488"/>
                </a:lnTo>
                <a:lnTo>
                  <a:pt x="46570" y="43052"/>
                </a:lnTo>
                <a:lnTo>
                  <a:pt x="58331" y="43052"/>
                </a:lnTo>
                <a:lnTo>
                  <a:pt x="48615" y="23888"/>
                </a:lnTo>
                <a:lnTo>
                  <a:pt x="51574" y="23164"/>
                </a:lnTo>
                <a:lnTo>
                  <a:pt x="55587" y="19748"/>
                </a:lnTo>
                <a:lnTo>
                  <a:pt x="58115" y="15278"/>
                </a:lnTo>
                <a:lnTo>
                  <a:pt x="58115" y="8293"/>
                </a:lnTo>
                <a:lnTo>
                  <a:pt x="56565" y="5181"/>
                </a:lnTo>
                <a:lnTo>
                  <a:pt x="53466" y="3124"/>
                </a:lnTo>
                <a:lnTo>
                  <a:pt x="50380" y="1041"/>
                </a:lnTo>
                <a:lnTo>
                  <a:pt x="45758" y="0"/>
                </a:lnTo>
                <a:lnTo>
                  <a:pt x="41033" y="6680"/>
                </a:lnTo>
                <a:lnTo>
                  <a:pt x="43408" y="7200"/>
                </a:lnTo>
                <a:lnTo>
                  <a:pt x="46481" y="9309"/>
                </a:lnTo>
                <a:lnTo>
                  <a:pt x="47243" y="13131"/>
                </a:lnTo>
                <a:lnTo>
                  <a:pt x="45097" y="17767"/>
                </a:lnTo>
                <a:lnTo>
                  <a:pt x="41414" y="19227"/>
                </a:lnTo>
                <a:lnTo>
                  <a:pt x="33172" y="19227"/>
                </a:lnTo>
                <a:lnTo>
                  <a:pt x="33172" y="6680"/>
                </a:lnTo>
                <a:lnTo>
                  <a:pt x="22720" y="0"/>
                </a:lnTo>
                <a:lnTo>
                  <a:pt x="22720" y="43052"/>
                </a:lnTo>
                <a:lnTo>
                  <a:pt x="33172" y="43052"/>
                </a:lnTo>
                <a:close/>
              </a:path>
              <a:path w="58331" h="72707">
                <a:moveTo>
                  <a:pt x="43865" y="61175"/>
                </a:moveTo>
                <a:lnTo>
                  <a:pt x="48793" y="60185"/>
                </a:lnTo>
                <a:lnTo>
                  <a:pt x="53555" y="58242"/>
                </a:lnTo>
                <a:lnTo>
                  <a:pt x="58331" y="56299"/>
                </a:lnTo>
                <a:lnTo>
                  <a:pt x="62572" y="53479"/>
                </a:lnTo>
                <a:lnTo>
                  <a:pt x="66293" y="49822"/>
                </a:lnTo>
                <a:lnTo>
                  <a:pt x="70027" y="46253"/>
                </a:lnTo>
                <a:lnTo>
                  <a:pt x="72872" y="42100"/>
                </a:lnTo>
                <a:lnTo>
                  <a:pt x="74828" y="37376"/>
                </a:lnTo>
                <a:lnTo>
                  <a:pt x="76784" y="32677"/>
                </a:lnTo>
                <a:lnTo>
                  <a:pt x="77762" y="27660"/>
                </a:lnTo>
                <a:lnTo>
                  <a:pt x="77762" y="17157"/>
                </a:lnTo>
                <a:lnTo>
                  <a:pt x="76822" y="12204"/>
                </a:lnTo>
                <a:lnTo>
                  <a:pt x="74942" y="7543"/>
                </a:lnTo>
                <a:lnTo>
                  <a:pt x="73050" y="2870"/>
                </a:lnTo>
                <a:lnTo>
                  <a:pt x="70319" y="-1270"/>
                </a:lnTo>
                <a:lnTo>
                  <a:pt x="66725" y="-4889"/>
                </a:lnTo>
                <a:lnTo>
                  <a:pt x="62991" y="-8686"/>
                </a:lnTo>
                <a:lnTo>
                  <a:pt x="58737" y="-11595"/>
                </a:lnTo>
                <a:lnTo>
                  <a:pt x="53974" y="-13589"/>
                </a:lnTo>
                <a:lnTo>
                  <a:pt x="49212" y="-15582"/>
                </a:lnTo>
                <a:lnTo>
                  <a:pt x="44145" y="-16586"/>
                </a:lnTo>
                <a:lnTo>
                  <a:pt x="31800" y="-16586"/>
                </a:lnTo>
                <a:lnTo>
                  <a:pt x="25412" y="-14947"/>
                </a:lnTo>
                <a:lnTo>
                  <a:pt x="19621" y="-11658"/>
                </a:lnTo>
                <a:lnTo>
                  <a:pt x="13830" y="-8369"/>
                </a:lnTo>
                <a:lnTo>
                  <a:pt x="9169" y="-3759"/>
                </a:lnTo>
                <a:lnTo>
                  <a:pt x="5651" y="2158"/>
                </a:lnTo>
                <a:lnTo>
                  <a:pt x="3771" y="5359"/>
                </a:lnTo>
                <a:lnTo>
                  <a:pt x="2349" y="8648"/>
                </a:lnTo>
                <a:lnTo>
                  <a:pt x="1422" y="12001"/>
                </a:lnTo>
                <a:lnTo>
                  <a:pt x="469" y="15354"/>
                </a:lnTo>
                <a:lnTo>
                  <a:pt x="0" y="18834"/>
                </a:lnTo>
                <a:lnTo>
                  <a:pt x="0" y="27457"/>
                </a:lnTo>
                <a:lnTo>
                  <a:pt x="952" y="32334"/>
                </a:lnTo>
                <a:lnTo>
                  <a:pt x="2857" y="36969"/>
                </a:lnTo>
                <a:lnTo>
                  <a:pt x="4762" y="41605"/>
                </a:lnTo>
                <a:lnTo>
                  <a:pt x="7518" y="45770"/>
                </a:lnTo>
                <a:lnTo>
                  <a:pt x="11150" y="49428"/>
                </a:lnTo>
                <a:lnTo>
                  <a:pt x="8826" y="34518"/>
                </a:lnTo>
                <a:lnTo>
                  <a:pt x="7213" y="30657"/>
                </a:lnTo>
                <a:lnTo>
                  <a:pt x="6413" y="26555"/>
                </a:lnTo>
                <a:lnTo>
                  <a:pt x="6413" y="18008"/>
                </a:lnTo>
                <a:lnTo>
                  <a:pt x="7264" y="13868"/>
                </a:lnTo>
                <a:lnTo>
                  <a:pt x="8978" y="9855"/>
                </a:lnTo>
                <a:lnTo>
                  <a:pt x="10680" y="5854"/>
                </a:lnTo>
                <a:lnTo>
                  <a:pt x="13119" y="2285"/>
                </a:lnTo>
                <a:lnTo>
                  <a:pt x="16294" y="-876"/>
                </a:lnTo>
                <a:lnTo>
                  <a:pt x="19329" y="-3898"/>
                </a:lnTo>
                <a:lnTo>
                  <a:pt x="22745" y="-6172"/>
                </a:lnTo>
                <a:lnTo>
                  <a:pt x="26530" y="-7721"/>
                </a:lnTo>
                <a:lnTo>
                  <a:pt x="30340" y="-9271"/>
                </a:lnTo>
                <a:lnTo>
                  <a:pt x="34467" y="-10033"/>
                </a:lnTo>
                <a:lnTo>
                  <a:pt x="43383" y="-10033"/>
                </a:lnTo>
                <a:lnTo>
                  <a:pt x="47586" y="-9220"/>
                </a:lnTo>
                <a:lnTo>
                  <a:pt x="51511" y="-7594"/>
                </a:lnTo>
                <a:lnTo>
                  <a:pt x="55435" y="-5956"/>
                </a:lnTo>
                <a:lnTo>
                  <a:pt x="58953" y="-3543"/>
                </a:lnTo>
                <a:lnTo>
                  <a:pt x="62102" y="-304"/>
                </a:lnTo>
                <a:lnTo>
                  <a:pt x="65163" y="2781"/>
                </a:lnTo>
                <a:lnTo>
                  <a:pt x="67475" y="6261"/>
                </a:lnTo>
                <a:lnTo>
                  <a:pt x="69024" y="10147"/>
                </a:lnTo>
                <a:lnTo>
                  <a:pt x="70573" y="14033"/>
                </a:lnTo>
                <a:lnTo>
                  <a:pt x="71348" y="18287"/>
                </a:lnTo>
                <a:lnTo>
                  <a:pt x="71348" y="27050"/>
                </a:lnTo>
                <a:lnTo>
                  <a:pt x="70510" y="31064"/>
                </a:lnTo>
                <a:lnTo>
                  <a:pt x="68846" y="34950"/>
                </a:lnTo>
                <a:lnTo>
                  <a:pt x="67170" y="38836"/>
                </a:lnTo>
                <a:lnTo>
                  <a:pt x="64820" y="42240"/>
                </a:lnTo>
                <a:lnTo>
                  <a:pt x="61785" y="45161"/>
                </a:lnTo>
                <a:lnTo>
                  <a:pt x="58546" y="48209"/>
                </a:lnTo>
                <a:lnTo>
                  <a:pt x="54940" y="50545"/>
                </a:lnTo>
                <a:lnTo>
                  <a:pt x="50990" y="52171"/>
                </a:lnTo>
                <a:lnTo>
                  <a:pt x="47040" y="53797"/>
                </a:lnTo>
                <a:lnTo>
                  <a:pt x="42951" y="54622"/>
                </a:lnTo>
                <a:lnTo>
                  <a:pt x="34493" y="54622"/>
                </a:lnTo>
                <a:lnTo>
                  <a:pt x="30352" y="53784"/>
                </a:lnTo>
                <a:lnTo>
                  <a:pt x="26390" y="52095"/>
                </a:lnTo>
                <a:lnTo>
                  <a:pt x="22415" y="50418"/>
                </a:lnTo>
                <a:lnTo>
                  <a:pt x="18872" y="47993"/>
                </a:lnTo>
                <a:lnTo>
                  <a:pt x="15773" y="44856"/>
                </a:lnTo>
                <a:lnTo>
                  <a:pt x="19126" y="56121"/>
                </a:lnTo>
                <a:lnTo>
                  <a:pt x="23863" y="58140"/>
                </a:lnTo>
                <a:lnTo>
                  <a:pt x="28600" y="60159"/>
                </a:lnTo>
                <a:lnTo>
                  <a:pt x="33578" y="61175"/>
                </a:lnTo>
                <a:lnTo>
                  <a:pt x="43865" y="61175"/>
                </a:lnTo>
                <a:close/>
              </a:path>
              <a:path w="58331" h="72707">
                <a:moveTo>
                  <a:pt x="19126" y="56121"/>
                </a:moveTo>
                <a:lnTo>
                  <a:pt x="15773" y="44856"/>
                </a:lnTo>
                <a:lnTo>
                  <a:pt x="12738" y="41808"/>
                </a:lnTo>
                <a:lnTo>
                  <a:pt x="10426" y="38379"/>
                </a:lnTo>
                <a:lnTo>
                  <a:pt x="8826" y="34518"/>
                </a:lnTo>
                <a:lnTo>
                  <a:pt x="11150" y="49428"/>
                </a:lnTo>
                <a:lnTo>
                  <a:pt x="14871" y="53212"/>
                </a:lnTo>
                <a:lnTo>
                  <a:pt x="19126" y="56121"/>
                </a:lnTo>
                <a:close/>
              </a:path>
              <a:path w="58331" h="72707">
                <a:moveTo>
                  <a:pt x="39598" y="0"/>
                </a:moveTo>
                <a:lnTo>
                  <a:pt x="22720" y="0"/>
                </a:lnTo>
                <a:lnTo>
                  <a:pt x="33172" y="6680"/>
                </a:lnTo>
                <a:lnTo>
                  <a:pt x="41033" y="6680"/>
                </a:lnTo>
                <a:lnTo>
                  <a:pt x="45758" y="0"/>
                </a:lnTo>
                <a:lnTo>
                  <a:pt x="39598" y="0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7045638" y="514889"/>
            <a:ext cx="301625" cy="198716"/>
          </a:xfrm>
          <a:custGeom>
            <a:avLst/>
            <a:gdLst/>
            <a:ahLst/>
            <a:cxnLst/>
            <a:rect l="l" t="t" r="r" b="b"/>
            <a:pathLst>
              <a:path w="301625" h="198716">
                <a:moveTo>
                  <a:pt x="297624" y="25019"/>
                </a:moveTo>
                <a:lnTo>
                  <a:pt x="288709" y="9334"/>
                </a:lnTo>
                <a:lnTo>
                  <a:pt x="284683" y="2387"/>
                </a:lnTo>
                <a:lnTo>
                  <a:pt x="268820" y="4000"/>
                </a:lnTo>
                <a:lnTo>
                  <a:pt x="9347" y="153797"/>
                </a:lnTo>
                <a:lnTo>
                  <a:pt x="0" y="166763"/>
                </a:lnTo>
                <a:lnTo>
                  <a:pt x="4000" y="173710"/>
                </a:lnTo>
                <a:lnTo>
                  <a:pt x="12928" y="189382"/>
                </a:lnTo>
                <a:lnTo>
                  <a:pt x="16941" y="196329"/>
                </a:lnTo>
                <a:lnTo>
                  <a:pt x="25907" y="198716"/>
                </a:lnTo>
                <a:lnTo>
                  <a:pt x="32816" y="194703"/>
                </a:lnTo>
                <a:lnTo>
                  <a:pt x="292277" y="44932"/>
                </a:lnTo>
                <a:lnTo>
                  <a:pt x="299224" y="40906"/>
                </a:lnTo>
                <a:lnTo>
                  <a:pt x="301624" y="31965"/>
                </a:lnTo>
                <a:lnTo>
                  <a:pt x="297624" y="25019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082442" y="569446"/>
            <a:ext cx="332028" cy="246278"/>
          </a:xfrm>
          <a:custGeom>
            <a:avLst/>
            <a:gdLst/>
            <a:ahLst/>
            <a:cxnLst/>
            <a:rect l="l" t="t" r="r" b="b"/>
            <a:pathLst>
              <a:path w="332028" h="246278">
                <a:moveTo>
                  <a:pt x="264896" y="99212"/>
                </a:moveTo>
                <a:lnTo>
                  <a:pt x="254355" y="77457"/>
                </a:lnTo>
                <a:lnTo>
                  <a:pt x="274434" y="93687"/>
                </a:lnTo>
                <a:lnTo>
                  <a:pt x="278142" y="98234"/>
                </a:lnTo>
                <a:lnTo>
                  <a:pt x="286880" y="98691"/>
                </a:lnTo>
                <a:lnTo>
                  <a:pt x="293814" y="94678"/>
                </a:lnTo>
                <a:lnTo>
                  <a:pt x="322808" y="77927"/>
                </a:lnTo>
                <a:lnTo>
                  <a:pt x="329755" y="73926"/>
                </a:lnTo>
                <a:lnTo>
                  <a:pt x="332028" y="67132"/>
                </a:lnTo>
                <a:lnTo>
                  <a:pt x="327888" y="62852"/>
                </a:lnTo>
                <a:lnTo>
                  <a:pt x="272122" y="5003"/>
                </a:lnTo>
                <a:lnTo>
                  <a:pt x="267957" y="698"/>
                </a:lnTo>
                <a:lnTo>
                  <a:pt x="259715" y="0"/>
                </a:lnTo>
                <a:lnTo>
                  <a:pt x="253784" y="3429"/>
                </a:lnTo>
                <a:lnTo>
                  <a:pt x="9486" y="144475"/>
                </a:lnTo>
                <a:lnTo>
                  <a:pt x="3530" y="147904"/>
                </a:lnTo>
                <a:lnTo>
                  <a:pt x="0" y="155422"/>
                </a:lnTo>
                <a:lnTo>
                  <a:pt x="1651" y="161163"/>
                </a:lnTo>
                <a:lnTo>
                  <a:pt x="22580" y="239102"/>
                </a:lnTo>
                <a:lnTo>
                  <a:pt x="24218" y="244856"/>
                </a:lnTo>
                <a:lnTo>
                  <a:pt x="31216" y="246278"/>
                </a:lnTo>
                <a:lnTo>
                  <a:pt x="38163" y="242277"/>
                </a:lnTo>
                <a:lnTo>
                  <a:pt x="67144" y="225513"/>
                </a:lnTo>
                <a:lnTo>
                  <a:pt x="74079" y="221526"/>
                </a:lnTo>
                <a:lnTo>
                  <a:pt x="78079" y="213753"/>
                </a:lnTo>
                <a:lnTo>
                  <a:pt x="76022" y="208254"/>
                </a:lnTo>
                <a:lnTo>
                  <a:pt x="71996" y="182753"/>
                </a:lnTo>
                <a:lnTo>
                  <a:pt x="85559" y="202768"/>
                </a:lnTo>
                <a:lnTo>
                  <a:pt x="87706" y="208191"/>
                </a:lnTo>
                <a:lnTo>
                  <a:pt x="95135" y="209384"/>
                </a:lnTo>
                <a:lnTo>
                  <a:pt x="102069" y="205371"/>
                </a:lnTo>
                <a:lnTo>
                  <a:pt x="131076" y="188620"/>
                </a:lnTo>
                <a:lnTo>
                  <a:pt x="138023" y="184619"/>
                </a:lnTo>
                <a:lnTo>
                  <a:pt x="141566" y="177101"/>
                </a:lnTo>
                <a:lnTo>
                  <a:pt x="138976" y="171907"/>
                </a:lnTo>
                <a:lnTo>
                  <a:pt x="132791" y="147675"/>
                </a:lnTo>
                <a:lnTo>
                  <a:pt x="148501" y="166395"/>
                </a:lnTo>
                <a:lnTo>
                  <a:pt x="151193" y="171538"/>
                </a:lnTo>
                <a:lnTo>
                  <a:pt x="159029" y="172478"/>
                </a:lnTo>
                <a:lnTo>
                  <a:pt x="165989" y="168490"/>
                </a:lnTo>
                <a:lnTo>
                  <a:pt x="194970" y="151726"/>
                </a:lnTo>
                <a:lnTo>
                  <a:pt x="201917" y="147726"/>
                </a:lnTo>
                <a:lnTo>
                  <a:pt x="205028" y="140449"/>
                </a:lnTo>
                <a:lnTo>
                  <a:pt x="201942" y="135559"/>
                </a:lnTo>
                <a:lnTo>
                  <a:pt x="193560" y="112560"/>
                </a:lnTo>
                <a:lnTo>
                  <a:pt x="211467" y="130060"/>
                </a:lnTo>
                <a:lnTo>
                  <a:pt x="214668" y="134899"/>
                </a:lnTo>
                <a:lnTo>
                  <a:pt x="222948" y="135572"/>
                </a:lnTo>
                <a:lnTo>
                  <a:pt x="229895" y="131572"/>
                </a:lnTo>
                <a:lnTo>
                  <a:pt x="258889" y="114833"/>
                </a:lnTo>
                <a:lnTo>
                  <a:pt x="265836" y="110820"/>
                </a:lnTo>
                <a:lnTo>
                  <a:pt x="268528" y="103784"/>
                </a:lnTo>
                <a:lnTo>
                  <a:pt x="264896" y="99212"/>
                </a:lnTo>
                <a:close/>
              </a:path>
            </a:pathLst>
          </a:custGeom>
          <a:solidFill>
            <a:srgbClr val="1A5C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770161" y="409502"/>
            <a:ext cx="1484599" cy="230403"/>
          </a:xfrm>
          <a:custGeom>
            <a:avLst/>
            <a:gdLst/>
            <a:ahLst/>
            <a:cxnLst/>
            <a:rect l="l" t="t" r="r" b="b"/>
            <a:pathLst>
              <a:path w="1484599" h="230403">
                <a:moveTo>
                  <a:pt x="1149731" y="160667"/>
                </a:moveTo>
                <a:lnTo>
                  <a:pt x="1097876" y="120865"/>
                </a:lnTo>
                <a:lnTo>
                  <a:pt x="1097102" y="124713"/>
                </a:lnTo>
                <a:lnTo>
                  <a:pt x="1096568" y="126733"/>
                </a:lnTo>
                <a:lnTo>
                  <a:pt x="1069352" y="126733"/>
                </a:lnTo>
                <a:lnTo>
                  <a:pt x="1053223" y="160667"/>
                </a:lnTo>
                <a:lnTo>
                  <a:pt x="1149731" y="160667"/>
                </a:lnTo>
                <a:close/>
              </a:path>
              <a:path w="1484599" h="230403">
                <a:moveTo>
                  <a:pt x="1051915" y="165468"/>
                </a:moveTo>
                <a:lnTo>
                  <a:pt x="1053223" y="160667"/>
                </a:lnTo>
                <a:lnTo>
                  <a:pt x="1069352" y="126733"/>
                </a:lnTo>
                <a:lnTo>
                  <a:pt x="1075347" y="119786"/>
                </a:lnTo>
                <a:lnTo>
                  <a:pt x="1081989" y="116598"/>
                </a:lnTo>
                <a:lnTo>
                  <a:pt x="1093431" y="116598"/>
                </a:lnTo>
                <a:lnTo>
                  <a:pt x="1096035" y="117525"/>
                </a:lnTo>
                <a:lnTo>
                  <a:pt x="1097876" y="120865"/>
                </a:lnTo>
                <a:lnTo>
                  <a:pt x="1149731" y="160667"/>
                </a:lnTo>
                <a:lnTo>
                  <a:pt x="1152753" y="152895"/>
                </a:lnTo>
                <a:lnTo>
                  <a:pt x="1154849" y="146291"/>
                </a:lnTo>
                <a:lnTo>
                  <a:pt x="1156538" y="139941"/>
                </a:lnTo>
                <a:lnTo>
                  <a:pt x="1158853" y="126451"/>
                </a:lnTo>
                <a:lnTo>
                  <a:pt x="1158253" y="114034"/>
                </a:lnTo>
                <a:lnTo>
                  <a:pt x="1154872" y="102911"/>
                </a:lnTo>
                <a:lnTo>
                  <a:pt x="1154417" y="101942"/>
                </a:lnTo>
                <a:lnTo>
                  <a:pt x="1149398" y="90764"/>
                </a:lnTo>
                <a:lnTo>
                  <a:pt x="1141402" y="81492"/>
                </a:lnTo>
                <a:lnTo>
                  <a:pt x="1130577" y="74414"/>
                </a:lnTo>
                <a:lnTo>
                  <a:pt x="1117070" y="69821"/>
                </a:lnTo>
                <a:lnTo>
                  <a:pt x="1101027" y="68001"/>
                </a:lnTo>
                <a:lnTo>
                  <a:pt x="1099121" y="67983"/>
                </a:lnTo>
                <a:lnTo>
                  <a:pt x="1086908" y="68755"/>
                </a:lnTo>
                <a:lnTo>
                  <a:pt x="1074643" y="71044"/>
                </a:lnTo>
                <a:lnTo>
                  <a:pt x="1062458" y="74811"/>
                </a:lnTo>
                <a:lnTo>
                  <a:pt x="1050490" y="80015"/>
                </a:lnTo>
                <a:lnTo>
                  <a:pt x="1038872" y="86616"/>
                </a:lnTo>
                <a:lnTo>
                  <a:pt x="1027738" y="94574"/>
                </a:lnTo>
                <a:lnTo>
                  <a:pt x="1017531" y="103743"/>
                </a:lnTo>
                <a:lnTo>
                  <a:pt x="1008915" y="113395"/>
                </a:lnTo>
                <a:lnTo>
                  <a:pt x="1001402" y="123878"/>
                </a:lnTo>
                <a:lnTo>
                  <a:pt x="995078" y="135081"/>
                </a:lnTo>
                <a:lnTo>
                  <a:pt x="990030" y="146892"/>
                </a:lnTo>
                <a:lnTo>
                  <a:pt x="987285" y="155524"/>
                </a:lnTo>
                <a:lnTo>
                  <a:pt x="984795" y="169235"/>
                </a:lnTo>
                <a:lnTo>
                  <a:pt x="985012" y="181806"/>
                </a:lnTo>
                <a:lnTo>
                  <a:pt x="987791" y="193072"/>
                </a:lnTo>
                <a:lnTo>
                  <a:pt x="994430" y="207952"/>
                </a:lnTo>
                <a:lnTo>
                  <a:pt x="1002521" y="217284"/>
                </a:lnTo>
                <a:lnTo>
                  <a:pt x="1013406" y="224308"/>
                </a:lnTo>
                <a:lnTo>
                  <a:pt x="1026927" y="228766"/>
                </a:lnTo>
                <a:lnTo>
                  <a:pt x="1042929" y="230400"/>
                </a:lnTo>
                <a:lnTo>
                  <a:pt x="1043686" y="230403"/>
                </a:lnTo>
                <a:lnTo>
                  <a:pt x="1056594" y="229686"/>
                </a:lnTo>
                <a:lnTo>
                  <a:pt x="1069058" y="227541"/>
                </a:lnTo>
                <a:lnTo>
                  <a:pt x="1081075" y="223973"/>
                </a:lnTo>
                <a:lnTo>
                  <a:pt x="1092640" y="218991"/>
                </a:lnTo>
                <a:lnTo>
                  <a:pt x="1103749" y="212600"/>
                </a:lnTo>
                <a:lnTo>
                  <a:pt x="1114399" y="204807"/>
                </a:lnTo>
                <a:lnTo>
                  <a:pt x="1124584" y="195620"/>
                </a:lnTo>
                <a:lnTo>
                  <a:pt x="1134302" y="185044"/>
                </a:lnTo>
                <a:lnTo>
                  <a:pt x="1134414" y="174815"/>
                </a:lnTo>
                <a:lnTo>
                  <a:pt x="1085824" y="163918"/>
                </a:lnTo>
                <a:lnTo>
                  <a:pt x="1074368" y="173289"/>
                </a:lnTo>
                <a:lnTo>
                  <a:pt x="1063529" y="176826"/>
                </a:lnTo>
                <a:lnTo>
                  <a:pt x="1057402" y="176885"/>
                </a:lnTo>
                <a:lnTo>
                  <a:pt x="1054138" y="175463"/>
                </a:lnTo>
                <a:lnTo>
                  <a:pt x="1052004" y="172872"/>
                </a:lnTo>
                <a:lnTo>
                  <a:pt x="1051585" y="169481"/>
                </a:lnTo>
                <a:lnTo>
                  <a:pt x="1051915" y="165468"/>
                </a:lnTo>
                <a:close/>
              </a:path>
              <a:path w="1484599" h="230403">
                <a:moveTo>
                  <a:pt x="847199" y="70443"/>
                </a:moveTo>
                <a:lnTo>
                  <a:pt x="832840" y="68237"/>
                </a:lnTo>
                <a:lnTo>
                  <a:pt x="820592" y="69376"/>
                </a:lnTo>
                <a:lnTo>
                  <a:pt x="808769" y="72846"/>
                </a:lnTo>
                <a:lnTo>
                  <a:pt x="797001" y="78722"/>
                </a:lnTo>
                <a:lnTo>
                  <a:pt x="789152" y="83908"/>
                </a:lnTo>
                <a:lnTo>
                  <a:pt x="791159" y="79959"/>
                </a:lnTo>
                <a:lnTo>
                  <a:pt x="792073" y="78003"/>
                </a:lnTo>
                <a:lnTo>
                  <a:pt x="825093" y="6857"/>
                </a:lnTo>
                <a:lnTo>
                  <a:pt x="822426" y="0"/>
                </a:lnTo>
                <a:lnTo>
                  <a:pt x="753287" y="0"/>
                </a:lnTo>
                <a:lnTo>
                  <a:pt x="653618" y="218084"/>
                </a:lnTo>
                <a:lnTo>
                  <a:pt x="656297" y="224929"/>
                </a:lnTo>
                <a:lnTo>
                  <a:pt x="724827" y="224929"/>
                </a:lnTo>
                <a:lnTo>
                  <a:pt x="754291" y="160388"/>
                </a:lnTo>
                <a:lnTo>
                  <a:pt x="762429" y="144497"/>
                </a:lnTo>
                <a:lnTo>
                  <a:pt x="770526" y="133993"/>
                </a:lnTo>
                <a:lnTo>
                  <a:pt x="779348" y="129063"/>
                </a:lnTo>
                <a:lnTo>
                  <a:pt x="782840" y="128689"/>
                </a:lnTo>
                <a:lnTo>
                  <a:pt x="785596" y="129044"/>
                </a:lnTo>
                <a:lnTo>
                  <a:pt x="786409" y="130759"/>
                </a:lnTo>
                <a:lnTo>
                  <a:pt x="785482" y="133946"/>
                </a:lnTo>
                <a:lnTo>
                  <a:pt x="783856" y="138861"/>
                </a:lnTo>
                <a:lnTo>
                  <a:pt x="781088" y="144894"/>
                </a:lnTo>
                <a:lnTo>
                  <a:pt x="747509" y="218084"/>
                </a:lnTo>
                <a:lnTo>
                  <a:pt x="750163" y="224929"/>
                </a:lnTo>
                <a:lnTo>
                  <a:pt x="819327" y="224929"/>
                </a:lnTo>
                <a:lnTo>
                  <a:pt x="855395" y="145707"/>
                </a:lnTo>
                <a:lnTo>
                  <a:pt x="860946" y="132314"/>
                </a:lnTo>
                <a:lnTo>
                  <a:pt x="864665" y="121140"/>
                </a:lnTo>
                <a:lnTo>
                  <a:pt x="867578" y="104334"/>
                </a:lnTo>
                <a:lnTo>
                  <a:pt x="865811" y="92783"/>
                </a:lnTo>
                <a:lnTo>
                  <a:pt x="863968" y="88709"/>
                </a:lnTo>
                <a:lnTo>
                  <a:pt x="858102" y="77417"/>
                </a:lnTo>
                <a:lnTo>
                  <a:pt x="847199" y="70443"/>
                </a:lnTo>
                <a:close/>
              </a:path>
              <a:path w="1484599" h="230403">
                <a:moveTo>
                  <a:pt x="262445" y="72555"/>
                </a:moveTo>
                <a:lnTo>
                  <a:pt x="195580" y="218084"/>
                </a:lnTo>
                <a:lnTo>
                  <a:pt x="198234" y="224929"/>
                </a:lnTo>
                <a:lnTo>
                  <a:pt x="266801" y="224929"/>
                </a:lnTo>
                <a:lnTo>
                  <a:pt x="296341" y="160108"/>
                </a:lnTo>
                <a:lnTo>
                  <a:pt x="303834" y="146107"/>
                </a:lnTo>
                <a:lnTo>
                  <a:pt x="312419" y="136844"/>
                </a:lnTo>
                <a:lnTo>
                  <a:pt x="323523" y="132200"/>
                </a:lnTo>
                <a:lnTo>
                  <a:pt x="330936" y="131571"/>
                </a:lnTo>
                <a:lnTo>
                  <a:pt x="337273" y="131571"/>
                </a:lnTo>
                <a:lnTo>
                  <a:pt x="344576" y="133299"/>
                </a:lnTo>
                <a:lnTo>
                  <a:pt x="352945" y="136474"/>
                </a:lnTo>
                <a:lnTo>
                  <a:pt x="380098" y="77139"/>
                </a:lnTo>
                <a:lnTo>
                  <a:pt x="378231" y="76720"/>
                </a:lnTo>
                <a:lnTo>
                  <a:pt x="377431" y="70294"/>
                </a:lnTo>
                <a:lnTo>
                  <a:pt x="371195" y="68846"/>
                </a:lnTo>
                <a:lnTo>
                  <a:pt x="365963" y="67983"/>
                </a:lnTo>
                <a:lnTo>
                  <a:pt x="361378" y="67983"/>
                </a:lnTo>
                <a:lnTo>
                  <a:pt x="348932" y="69525"/>
                </a:lnTo>
                <a:lnTo>
                  <a:pt x="337087" y="74146"/>
                </a:lnTo>
                <a:lnTo>
                  <a:pt x="327279" y="80606"/>
                </a:lnTo>
                <a:lnTo>
                  <a:pt x="327888" y="79413"/>
                </a:lnTo>
                <a:lnTo>
                  <a:pt x="321678" y="79413"/>
                </a:lnTo>
                <a:lnTo>
                  <a:pt x="325234" y="72555"/>
                </a:lnTo>
                <a:lnTo>
                  <a:pt x="262445" y="72555"/>
                </a:lnTo>
                <a:close/>
              </a:path>
              <a:path w="1484599" h="230403">
                <a:moveTo>
                  <a:pt x="662878" y="161395"/>
                </a:moveTo>
                <a:lnTo>
                  <a:pt x="660299" y="150251"/>
                </a:lnTo>
                <a:lnTo>
                  <a:pt x="659498" y="148742"/>
                </a:lnTo>
                <a:lnTo>
                  <a:pt x="657656" y="140627"/>
                </a:lnTo>
                <a:lnTo>
                  <a:pt x="652233" y="134404"/>
                </a:lnTo>
                <a:lnTo>
                  <a:pt x="642950" y="129616"/>
                </a:lnTo>
                <a:lnTo>
                  <a:pt x="635368" y="125577"/>
                </a:lnTo>
                <a:lnTo>
                  <a:pt x="632790" y="124142"/>
                </a:lnTo>
                <a:lnTo>
                  <a:pt x="629005" y="122097"/>
                </a:lnTo>
                <a:lnTo>
                  <a:pt x="630504" y="119303"/>
                </a:lnTo>
                <a:lnTo>
                  <a:pt x="633984" y="117157"/>
                </a:lnTo>
                <a:lnTo>
                  <a:pt x="638200" y="117157"/>
                </a:lnTo>
                <a:lnTo>
                  <a:pt x="648818" y="120325"/>
                </a:lnTo>
                <a:lnTo>
                  <a:pt x="659625" y="130078"/>
                </a:lnTo>
                <a:lnTo>
                  <a:pt x="660793" y="131571"/>
                </a:lnTo>
                <a:lnTo>
                  <a:pt x="694804" y="92405"/>
                </a:lnTo>
                <a:lnTo>
                  <a:pt x="692137" y="85547"/>
                </a:lnTo>
                <a:lnTo>
                  <a:pt x="680787" y="78359"/>
                </a:lnTo>
                <a:lnTo>
                  <a:pt x="669132" y="73074"/>
                </a:lnTo>
                <a:lnTo>
                  <a:pt x="657035" y="69663"/>
                </a:lnTo>
                <a:lnTo>
                  <a:pt x="644357" y="68099"/>
                </a:lnTo>
                <a:lnTo>
                  <a:pt x="639648" y="67983"/>
                </a:lnTo>
                <a:lnTo>
                  <a:pt x="624527" y="69214"/>
                </a:lnTo>
                <a:lnTo>
                  <a:pt x="610427" y="72746"/>
                </a:lnTo>
                <a:lnTo>
                  <a:pt x="597604" y="78336"/>
                </a:lnTo>
                <a:lnTo>
                  <a:pt x="586317" y="85741"/>
                </a:lnTo>
                <a:lnTo>
                  <a:pt x="576821" y="94718"/>
                </a:lnTo>
                <a:lnTo>
                  <a:pt x="569373" y="105026"/>
                </a:lnTo>
                <a:lnTo>
                  <a:pt x="564230" y="116421"/>
                </a:lnTo>
                <a:lnTo>
                  <a:pt x="560832" y="128625"/>
                </a:lnTo>
                <a:lnTo>
                  <a:pt x="561517" y="136461"/>
                </a:lnTo>
                <a:lnTo>
                  <a:pt x="565200" y="143154"/>
                </a:lnTo>
                <a:lnTo>
                  <a:pt x="570449" y="154050"/>
                </a:lnTo>
                <a:lnTo>
                  <a:pt x="580915" y="163049"/>
                </a:lnTo>
                <a:lnTo>
                  <a:pt x="581253" y="163258"/>
                </a:lnTo>
                <a:lnTo>
                  <a:pt x="590638" y="169036"/>
                </a:lnTo>
                <a:lnTo>
                  <a:pt x="594626" y="171424"/>
                </a:lnTo>
                <a:lnTo>
                  <a:pt x="596023" y="172478"/>
                </a:lnTo>
                <a:lnTo>
                  <a:pt x="594855" y="175679"/>
                </a:lnTo>
                <a:lnTo>
                  <a:pt x="591197" y="178028"/>
                </a:lnTo>
                <a:lnTo>
                  <a:pt x="586803" y="178028"/>
                </a:lnTo>
                <a:lnTo>
                  <a:pt x="576781" y="175873"/>
                </a:lnTo>
                <a:lnTo>
                  <a:pt x="565959" y="169258"/>
                </a:lnTo>
                <a:lnTo>
                  <a:pt x="555023" y="157960"/>
                </a:lnTo>
                <a:lnTo>
                  <a:pt x="553618" y="156121"/>
                </a:lnTo>
                <a:lnTo>
                  <a:pt x="516204" y="199059"/>
                </a:lnTo>
                <a:lnTo>
                  <a:pt x="518871" y="205917"/>
                </a:lnTo>
                <a:lnTo>
                  <a:pt x="530474" y="214456"/>
                </a:lnTo>
                <a:lnTo>
                  <a:pt x="542182" y="221160"/>
                </a:lnTo>
                <a:lnTo>
                  <a:pt x="553982" y="226041"/>
                </a:lnTo>
                <a:lnTo>
                  <a:pt x="565862" y="229107"/>
                </a:lnTo>
                <a:lnTo>
                  <a:pt x="577809" y="230367"/>
                </a:lnTo>
                <a:lnTo>
                  <a:pt x="580212" y="230403"/>
                </a:lnTo>
                <a:lnTo>
                  <a:pt x="595422" y="229282"/>
                </a:lnTo>
                <a:lnTo>
                  <a:pt x="609570" y="226032"/>
                </a:lnTo>
                <a:lnTo>
                  <a:pt x="622474" y="220824"/>
                </a:lnTo>
                <a:lnTo>
                  <a:pt x="633949" y="213826"/>
                </a:lnTo>
                <a:lnTo>
                  <a:pt x="643811" y="205209"/>
                </a:lnTo>
                <a:lnTo>
                  <a:pt x="651876" y="195142"/>
                </a:lnTo>
                <a:lnTo>
                  <a:pt x="657961" y="183795"/>
                </a:lnTo>
                <a:lnTo>
                  <a:pt x="660971" y="175082"/>
                </a:lnTo>
                <a:lnTo>
                  <a:pt x="662878" y="161395"/>
                </a:lnTo>
                <a:close/>
              </a:path>
              <a:path w="1484599" h="230403">
                <a:moveTo>
                  <a:pt x="120856" y="165849"/>
                </a:moveTo>
                <a:lnTo>
                  <a:pt x="104610" y="167825"/>
                </a:lnTo>
                <a:lnTo>
                  <a:pt x="99593" y="167906"/>
                </a:lnTo>
                <a:lnTo>
                  <a:pt x="110782" y="143382"/>
                </a:lnTo>
                <a:lnTo>
                  <a:pt x="129768" y="143382"/>
                </a:lnTo>
                <a:lnTo>
                  <a:pt x="134874" y="144487"/>
                </a:lnTo>
                <a:lnTo>
                  <a:pt x="137744" y="146938"/>
                </a:lnTo>
                <a:lnTo>
                  <a:pt x="136080" y="88366"/>
                </a:lnTo>
                <a:lnTo>
                  <a:pt x="144932" y="69075"/>
                </a:lnTo>
                <a:lnTo>
                  <a:pt x="159854" y="69075"/>
                </a:lnTo>
                <a:lnTo>
                  <a:pt x="165188" y="12077"/>
                </a:lnTo>
                <a:lnTo>
                  <a:pt x="94348" y="12077"/>
                </a:lnTo>
                <a:lnTo>
                  <a:pt x="0" y="218084"/>
                </a:lnTo>
                <a:lnTo>
                  <a:pt x="5803" y="218084"/>
                </a:lnTo>
                <a:lnTo>
                  <a:pt x="2654" y="224929"/>
                </a:lnTo>
                <a:lnTo>
                  <a:pt x="104940" y="224929"/>
                </a:lnTo>
                <a:lnTo>
                  <a:pt x="120856" y="165849"/>
                </a:lnTo>
                <a:close/>
              </a:path>
              <a:path w="1484599" h="230403">
                <a:moveTo>
                  <a:pt x="137744" y="146938"/>
                </a:moveTo>
                <a:lnTo>
                  <a:pt x="137096" y="150672"/>
                </a:lnTo>
                <a:lnTo>
                  <a:pt x="131464" y="160470"/>
                </a:lnTo>
                <a:lnTo>
                  <a:pt x="120856" y="165849"/>
                </a:lnTo>
                <a:lnTo>
                  <a:pt x="104940" y="224929"/>
                </a:lnTo>
                <a:lnTo>
                  <a:pt x="122005" y="224132"/>
                </a:lnTo>
                <a:lnTo>
                  <a:pt x="137828" y="221799"/>
                </a:lnTo>
                <a:lnTo>
                  <a:pt x="152346" y="218022"/>
                </a:lnTo>
                <a:lnTo>
                  <a:pt x="165499" y="212891"/>
                </a:lnTo>
                <a:lnTo>
                  <a:pt x="177223" y="206496"/>
                </a:lnTo>
                <a:lnTo>
                  <a:pt x="187458" y="198927"/>
                </a:lnTo>
                <a:lnTo>
                  <a:pt x="196141" y="190274"/>
                </a:lnTo>
                <a:lnTo>
                  <a:pt x="203211" y="180628"/>
                </a:lnTo>
                <a:lnTo>
                  <a:pt x="208606" y="170079"/>
                </a:lnTo>
                <a:lnTo>
                  <a:pt x="211620" y="161251"/>
                </a:lnTo>
                <a:lnTo>
                  <a:pt x="213279" y="147842"/>
                </a:lnTo>
                <a:lnTo>
                  <a:pt x="210556" y="136493"/>
                </a:lnTo>
                <a:lnTo>
                  <a:pt x="209804" y="135026"/>
                </a:lnTo>
                <a:lnTo>
                  <a:pt x="207949" y="127304"/>
                </a:lnTo>
                <a:lnTo>
                  <a:pt x="203098" y="121132"/>
                </a:lnTo>
                <a:lnTo>
                  <a:pt x="195491" y="117055"/>
                </a:lnTo>
                <a:lnTo>
                  <a:pt x="208805" y="112331"/>
                </a:lnTo>
                <a:lnTo>
                  <a:pt x="220027" y="105394"/>
                </a:lnTo>
                <a:lnTo>
                  <a:pt x="229066" y="96331"/>
                </a:lnTo>
                <a:lnTo>
                  <a:pt x="235834" y="85230"/>
                </a:lnTo>
                <a:lnTo>
                  <a:pt x="239509" y="75107"/>
                </a:lnTo>
                <a:lnTo>
                  <a:pt x="241644" y="61457"/>
                </a:lnTo>
                <a:lnTo>
                  <a:pt x="240123" y="49628"/>
                </a:lnTo>
                <a:lnTo>
                  <a:pt x="237947" y="44272"/>
                </a:lnTo>
                <a:lnTo>
                  <a:pt x="234001" y="34982"/>
                </a:lnTo>
                <a:lnTo>
                  <a:pt x="227139" y="27217"/>
                </a:lnTo>
                <a:lnTo>
                  <a:pt x="217363" y="21014"/>
                </a:lnTo>
                <a:lnTo>
                  <a:pt x="204676" y="16409"/>
                </a:lnTo>
                <a:lnTo>
                  <a:pt x="189079" y="13438"/>
                </a:lnTo>
                <a:lnTo>
                  <a:pt x="170575" y="12137"/>
                </a:lnTo>
                <a:lnTo>
                  <a:pt x="165188" y="12077"/>
                </a:lnTo>
                <a:lnTo>
                  <a:pt x="159854" y="69075"/>
                </a:lnTo>
                <a:lnTo>
                  <a:pt x="163550" y="70154"/>
                </a:lnTo>
                <a:lnTo>
                  <a:pt x="165773" y="72770"/>
                </a:lnTo>
                <a:lnTo>
                  <a:pt x="165468" y="74307"/>
                </a:lnTo>
                <a:lnTo>
                  <a:pt x="159148" y="83178"/>
                </a:lnTo>
                <a:lnTo>
                  <a:pt x="146281" y="87587"/>
                </a:lnTo>
                <a:lnTo>
                  <a:pt x="136080" y="88366"/>
                </a:lnTo>
                <a:lnTo>
                  <a:pt x="137744" y="146938"/>
                </a:lnTo>
                <a:close/>
              </a:path>
              <a:path w="1484599" h="230403">
                <a:moveTo>
                  <a:pt x="353210" y="175279"/>
                </a:moveTo>
                <a:lnTo>
                  <a:pt x="353684" y="187639"/>
                </a:lnTo>
                <a:lnTo>
                  <a:pt x="357044" y="198313"/>
                </a:lnTo>
                <a:lnTo>
                  <a:pt x="357327" y="198881"/>
                </a:lnTo>
                <a:lnTo>
                  <a:pt x="362121" y="209395"/>
                </a:lnTo>
                <a:lnTo>
                  <a:pt x="370039" y="217879"/>
                </a:lnTo>
                <a:lnTo>
                  <a:pt x="381000" y="224226"/>
                </a:lnTo>
                <a:lnTo>
                  <a:pt x="394922" y="228328"/>
                </a:lnTo>
                <a:lnTo>
                  <a:pt x="411725" y="230077"/>
                </a:lnTo>
                <a:lnTo>
                  <a:pt x="415759" y="230136"/>
                </a:lnTo>
                <a:lnTo>
                  <a:pt x="430131" y="229514"/>
                </a:lnTo>
                <a:lnTo>
                  <a:pt x="443335" y="227620"/>
                </a:lnTo>
                <a:lnTo>
                  <a:pt x="455479" y="224410"/>
                </a:lnTo>
                <a:lnTo>
                  <a:pt x="466668" y="219843"/>
                </a:lnTo>
                <a:lnTo>
                  <a:pt x="477010" y="213875"/>
                </a:lnTo>
                <a:lnTo>
                  <a:pt x="486610" y="206465"/>
                </a:lnTo>
                <a:lnTo>
                  <a:pt x="495575" y="197568"/>
                </a:lnTo>
                <a:lnTo>
                  <a:pt x="504013" y="187143"/>
                </a:lnTo>
                <a:lnTo>
                  <a:pt x="512029" y="175147"/>
                </a:lnTo>
                <a:lnTo>
                  <a:pt x="519729" y="161537"/>
                </a:lnTo>
                <a:lnTo>
                  <a:pt x="527221" y="146270"/>
                </a:lnTo>
                <a:lnTo>
                  <a:pt x="557822" y="79413"/>
                </a:lnTo>
                <a:lnTo>
                  <a:pt x="555155" y="72555"/>
                </a:lnTo>
                <a:lnTo>
                  <a:pt x="488594" y="72555"/>
                </a:lnTo>
                <a:lnTo>
                  <a:pt x="461302" y="132219"/>
                </a:lnTo>
                <a:lnTo>
                  <a:pt x="453202" y="148812"/>
                </a:lnTo>
                <a:lnTo>
                  <a:pt x="445857" y="159163"/>
                </a:lnTo>
                <a:lnTo>
                  <a:pt x="437261" y="163470"/>
                </a:lnTo>
                <a:lnTo>
                  <a:pt x="432650" y="163626"/>
                </a:lnTo>
                <a:lnTo>
                  <a:pt x="429564" y="162153"/>
                </a:lnTo>
                <a:lnTo>
                  <a:pt x="430174" y="158368"/>
                </a:lnTo>
                <a:lnTo>
                  <a:pt x="431533" y="153466"/>
                </a:lnTo>
                <a:lnTo>
                  <a:pt x="434454" y="148005"/>
                </a:lnTo>
                <a:lnTo>
                  <a:pt x="437413" y="141363"/>
                </a:lnTo>
                <a:lnTo>
                  <a:pt x="465607" y="79413"/>
                </a:lnTo>
                <a:lnTo>
                  <a:pt x="462940" y="72555"/>
                </a:lnTo>
                <a:lnTo>
                  <a:pt x="394652" y="72555"/>
                </a:lnTo>
                <a:lnTo>
                  <a:pt x="370370" y="125577"/>
                </a:lnTo>
                <a:lnTo>
                  <a:pt x="364395" y="138708"/>
                </a:lnTo>
                <a:lnTo>
                  <a:pt x="359433" y="150399"/>
                </a:lnTo>
                <a:lnTo>
                  <a:pt x="355826" y="160898"/>
                </a:lnTo>
                <a:lnTo>
                  <a:pt x="355714" y="161302"/>
                </a:lnTo>
                <a:lnTo>
                  <a:pt x="353210" y="175279"/>
                </a:lnTo>
                <a:close/>
              </a:path>
              <a:path w="1484599" h="230403">
                <a:moveTo>
                  <a:pt x="1239461" y="227077"/>
                </a:moveTo>
                <a:lnTo>
                  <a:pt x="1247660" y="224929"/>
                </a:lnTo>
                <a:lnTo>
                  <a:pt x="1271625" y="171018"/>
                </a:lnTo>
                <a:lnTo>
                  <a:pt x="1268945" y="164160"/>
                </a:lnTo>
                <a:lnTo>
                  <a:pt x="1260741" y="167906"/>
                </a:lnTo>
                <a:lnTo>
                  <a:pt x="1253921" y="169659"/>
                </a:lnTo>
                <a:lnTo>
                  <a:pt x="1241221" y="169659"/>
                </a:lnTo>
                <a:lnTo>
                  <a:pt x="1236129" y="167487"/>
                </a:lnTo>
                <a:lnTo>
                  <a:pt x="1233220" y="163664"/>
                </a:lnTo>
                <a:lnTo>
                  <a:pt x="1232890" y="160972"/>
                </a:lnTo>
                <a:lnTo>
                  <a:pt x="1233170" y="157949"/>
                </a:lnTo>
                <a:lnTo>
                  <a:pt x="1234084" y="154622"/>
                </a:lnTo>
                <a:lnTo>
                  <a:pt x="1240221" y="142135"/>
                </a:lnTo>
                <a:lnTo>
                  <a:pt x="1250207" y="133228"/>
                </a:lnTo>
                <a:lnTo>
                  <a:pt x="1262846" y="128928"/>
                </a:lnTo>
                <a:lnTo>
                  <a:pt x="1266786" y="128689"/>
                </a:lnTo>
                <a:lnTo>
                  <a:pt x="1274013" y="128689"/>
                </a:lnTo>
                <a:lnTo>
                  <a:pt x="1280414" y="131571"/>
                </a:lnTo>
                <a:lnTo>
                  <a:pt x="1287475" y="137337"/>
                </a:lnTo>
                <a:lnTo>
                  <a:pt x="1312075" y="83172"/>
                </a:lnTo>
                <a:lnTo>
                  <a:pt x="1310513" y="82359"/>
                </a:lnTo>
                <a:lnTo>
                  <a:pt x="1309408" y="76314"/>
                </a:lnTo>
                <a:lnTo>
                  <a:pt x="1298288" y="71641"/>
                </a:lnTo>
                <a:lnTo>
                  <a:pt x="1285926" y="68846"/>
                </a:lnTo>
                <a:lnTo>
                  <a:pt x="1273060" y="67983"/>
                </a:lnTo>
                <a:lnTo>
                  <a:pt x="1260317" y="68735"/>
                </a:lnTo>
                <a:lnTo>
                  <a:pt x="1247825" y="70970"/>
                </a:lnTo>
                <a:lnTo>
                  <a:pt x="1235640" y="74657"/>
                </a:lnTo>
                <a:lnTo>
                  <a:pt x="1223819" y="79763"/>
                </a:lnTo>
                <a:lnTo>
                  <a:pt x="1212416" y="86255"/>
                </a:lnTo>
                <a:lnTo>
                  <a:pt x="1201488" y="94102"/>
                </a:lnTo>
                <a:lnTo>
                  <a:pt x="1191209" y="103207"/>
                </a:lnTo>
                <a:lnTo>
                  <a:pt x="1182458" y="112902"/>
                </a:lnTo>
                <a:lnTo>
                  <a:pt x="1174858" y="123402"/>
                </a:lnTo>
                <a:lnTo>
                  <a:pt x="1168481" y="134557"/>
                </a:lnTo>
                <a:lnTo>
                  <a:pt x="1163400" y="146221"/>
                </a:lnTo>
                <a:lnTo>
                  <a:pt x="1160399" y="155524"/>
                </a:lnTo>
                <a:lnTo>
                  <a:pt x="1157861" y="169349"/>
                </a:lnTo>
                <a:lnTo>
                  <a:pt x="1158000" y="181964"/>
                </a:lnTo>
                <a:lnTo>
                  <a:pt x="1160667" y="193215"/>
                </a:lnTo>
                <a:lnTo>
                  <a:pt x="1167633" y="208775"/>
                </a:lnTo>
                <a:lnTo>
                  <a:pt x="1175879" y="218089"/>
                </a:lnTo>
                <a:lnTo>
                  <a:pt x="1186944" y="224961"/>
                </a:lnTo>
                <a:lnTo>
                  <a:pt x="1200640" y="229144"/>
                </a:lnTo>
                <a:lnTo>
                  <a:pt x="1215110" y="230403"/>
                </a:lnTo>
                <a:lnTo>
                  <a:pt x="1226680" y="229536"/>
                </a:lnTo>
                <a:lnTo>
                  <a:pt x="1239461" y="227077"/>
                </a:lnTo>
                <a:close/>
              </a:path>
              <a:path w="1484599" h="230403">
                <a:moveTo>
                  <a:pt x="1464193" y="70418"/>
                </a:moveTo>
                <a:lnTo>
                  <a:pt x="1449933" y="68237"/>
                </a:lnTo>
                <a:lnTo>
                  <a:pt x="1437687" y="69374"/>
                </a:lnTo>
                <a:lnTo>
                  <a:pt x="1425858" y="72838"/>
                </a:lnTo>
                <a:lnTo>
                  <a:pt x="1414087" y="78705"/>
                </a:lnTo>
                <a:lnTo>
                  <a:pt x="1406207" y="83908"/>
                </a:lnTo>
                <a:lnTo>
                  <a:pt x="1408201" y="79959"/>
                </a:lnTo>
                <a:lnTo>
                  <a:pt x="1409153" y="78003"/>
                </a:lnTo>
                <a:lnTo>
                  <a:pt x="1442135" y="6857"/>
                </a:lnTo>
                <a:lnTo>
                  <a:pt x="1439456" y="0"/>
                </a:lnTo>
                <a:lnTo>
                  <a:pt x="1370330" y="0"/>
                </a:lnTo>
                <a:lnTo>
                  <a:pt x="1270673" y="218084"/>
                </a:lnTo>
                <a:lnTo>
                  <a:pt x="1273327" y="224929"/>
                </a:lnTo>
                <a:lnTo>
                  <a:pt x="1341856" y="224929"/>
                </a:lnTo>
                <a:lnTo>
                  <a:pt x="1371346" y="160388"/>
                </a:lnTo>
                <a:lnTo>
                  <a:pt x="1379482" y="144492"/>
                </a:lnTo>
                <a:lnTo>
                  <a:pt x="1387571" y="133987"/>
                </a:lnTo>
                <a:lnTo>
                  <a:pt x="1396389" y="129060"/>
                </a:lnTo>
                <a:lnTo>
                  <a:pt x="1399870" y="128689"/>
                </a:lnTo>
                <a:lnTo>
                  <a:pt x="1402638" y="129044"/>
                </a:lnTo>
                <a:lnTo>
                  <a:pt x="1403451" y="130759"/>
                </a:lnTo>
                <a:lnTo>
                  <a:pt x="1402549" y="133946"/>
                </a:lnTo>
                <a:lnTo>
                  <a:pt x="1400924" y="138861"/>
                </a:lnTo>
                <a:lnTo>
                  <a:pt x="1398092" y="144894"/>
                </a:lnTo>
                <a:lnTo>
                  <a:pt x="1364576" y="218084"/>
                </a:lnTo>
                <a:lnTo>
                  <a:pt x="1367218" y="224929"/>
                </a:lnTo>
                <a:lnTo>
                  <a:pt x="1436331" y="224929"/>
                </a:lnTo>
                <a:lnTo>
                  <a:pt x="1472450" y="145707"/>
                </a:lnTo>
                <a:lnTo>
                  <a:pt x="1477989" y="132309"/>
                </a:lnTo>
                <a:lnTo>
                  <a:pt x="1481697" y="121131"/>
                </a:lnTo>
                <a:lnTo>
                  <a:pt x="1484599" y="104325"/>
                </a:lnTo>
                <a:lnTo>
                  <a:pt x="1482830" y="92776"/>
                </a:lnTo>
                <a:lnTo>
                  <a:pt x="1480972" y="88684"/>
                </a:lnTo>
                <a:lnTo>
                  <a:pt x="1475107" y="77382"/>
                </a:lnTo>
                <a:lnTo>
                  <a:pt x="1464193" y="70418"/>
                </a:lnTo>
                <a:close/>
              </a:path>
              <a:path w="1484599" h="230403">
                <a:moveTo>
                  <a:pt x="995045" y="72555"/>
                </a:moveTo>
                <a:lnTo>
                  <a:pt x="1010500" y="38823"/>
                </a:lnTo>
                <a:lnTo>
                  <a:pt x="1007833" y="31953"/>
                </a:lnTo>
                <a:lnTo>
                  <a:pt x="939279" y="31953"/>
                </a:lnTo>
                <a:lnTo>
                  <a:pt x="920699" y="72555"/>
                </a:lnTo>
                <a:lnTo>
                  <a:pt x="902538" y="72555"/>
                </a:lnTo>
                <a:lnTo>
                  <a:pt x="878395" y="124993"/>
                </a:lnTo>
                <a:lnTo>
                  <a:pt x="881062" y="131851"/>
                </a:lnTo>
                <a:lnTo>
                  <a:pt x="893419" y="131851"/>
                </a:lnTo>
                <a:lnTo>
                  <a:pt x="854138" y="218084"/>
                </a:lnTo>
                <a:lnTo>
                  <a:pt x="856792" y="224929"/>
                </a:lnTo>
                <a:lnTo>
                  <a:pt x="925068" y="224929"/>
                </a:lnTo>
                <a:lnTo>
                  <a:pt x="967778" y="131851"/>
                </a:lnTo>
                <a:lnTo>
                  <a:pt x="988796" y="131851"/>
                </a:lnTo>
                <a:lnTo>
                  <a:pt x="1012952" y="79413"/>
                </a:lnTo>
                <a:lnTo>
                  <a:pt x="1010285" y="72555"/>
                </a:lnTo>
                <a:lnTo>
                  <a:pt x="995045" y="72555"/>
                </a:lnTo>
                <a:close/>
              </a:path>
            </a:pathLst>
          </a:custGeom>
          <a:solidFill>
            <a:srgbClr val="FDC4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770161" y="421582"/>
            <a:ext cx="238940" cy="206006"/>
          </a:xfrm>
          <a:custGeom>
            <a:avLst/>
            <a:gdLst/>
            <a:ahLst/>
            <a:cxnLst/>
            <a:rect l="l" t="t" r="r" b="b"/>
            <a:pathLst>
              <a:path w="238940" h="206006">
                <a:moveTo>
                  <a:pt x="219171" y="84984"/>
                </a:moveTo>
                <a:lnTo>
                  <a:pt x="227756" y="75591"/>
                </a:lnTo>
                <a:lnTo>
                  <a:pt x="234085" y="64194"/>
                </a:lnTo>
                <a:lnTo>
                  <a:pt x="236842" y="56146"/>
                </a:lnTo>
                <a:lnTo>
                  <a:pt x="238940" y="43967"/>
                </a:lnTo>
                <a:lnTo>
                  <a:pt x="238195" y="33199"/>
                </a:lnTo>
                <a:lnTo>
                  <a:pt x="234608" y="23877"/>
                </a:lnTo>
                <a:lnTo>
                  <a:pt x="228184" y="16036"/>
                </a:lnTo>
                <a:lnTo>
                  <a:pt x="218923" y="9710"/>
                </a:lnTo>
                <a:lnTo>
                  <a:pt x="206829" y="4934"/>
                </a:lnTo>
                <a:lnTo>
                  <a:pt x="191903" y="1742"/>
                </a:lnTo>
                <a:lnTo>
                  <a:pt x="174149" y="170"/>
                </a:lnTo>
                <a:lnTo>
                  <a:pt x="165188" y="0"/>
                </a:lnTo>
                <a:lnTo>
                  <a:pt x="94348" y="0"/>
                </a:lnTo>
                <a:lnTo>
                  <a:pt x="0" y="206006"/>
                </a:lnTo>
                <a:lnTo>
                  <a:pt x="102273" y="206006"/>
                </a:lnTo>
                <a:lnTo>
                  <a:pt x="98983" y="155828"/>
                </a:lnTo>
                <a:lnTo>
                  <a:pt x="93802" y="155828"/>
                </a:lnTo>
                <a:lnTo>
                  <a:pt x="108115" y="124447"/>
                </a:lnTo>
                <a:lnTo>
                  <a:pt x="130238" y="76326"/>
                </a:lnTo>
                <a:lnTo>
                  <a:pt x="142265" y="50139"/>
                </a:lnTo>
                <a:lnTo>
                  <a:pt x="162737" y="50139"/>
                </a:lnTo>
                <a:lnTo>
                  <a:pt x="167525" y="54762"/>
                </a:lnTo>
                <a:lnTo>
                  <a:pt x="165468" y="62229"/>
                </a:lnTo>
                <a:lnTo>
                  <a:pt x="159322" y="70997"/>
                </a:lnTo>
                <a:lnTo>
                  <a:pt x="146871" y="75448"/>
                </a:lnTo>
                <a:lnTo>
                  <a:pt x="134263" y="127331"/>
                </a:lnTo>
                <a:lnTo>
                  <a:pt x="137508" y="136826"/>
                </a:lnTo>
                <a:lnTo>
                  <a:pt x="137096" y="138595"/>
                </a:lnTo>
                <a:lnTo>
                  <a:pt x="131507" y="148354"/>
                </a:lnTo>
                <a:lnTo>
                  <a:pt x="135159" y="202875"/>
                </a:lnTo>
                <a:lnTo>
                  <a:pt x="149677" y="199097"/>
                </a:lnTo>
                <a:lnTo>
                  <a:pt x="162829" y="193965"/>
                </a:lnTo>
                <a:lnTo>
                  <a:pt x="174553" y="187568"/>
                </a:lnTo>
                <a:lnTo>
                  <a:pt x="184788" y="179998"/>
                </a:lnTo>
                <a:lnTo>
                  <a:pt x="193471" y="171344"/>
                </a:lnTo>
                <a:lnTo>
                  <a:pt x="200541" y="161698"/>
                </a:lnTo>
                <a:lnTo>
                  <a:pt x="205937" y="151149"/>
                </a:lnTo>
                <a:lnTo>
                  <a:pt x="208953" y="142316"/>
                </a:lnTo>
                <a:lnTo>
                  <a:pt x="210635" y="128754"/>
                </a:lnTo>
                <a:lnTo>
                  <a:pt x="207818" y="117307"/>
                </a:lnTo>
                <a:lnTo>
                  <a:pt x="200667" y="108366"/>
                </a:lnTo>
                <a:lnTo>
                  <a:pt x="189350" y="102323"/>
                </a:lnTo>
                <a:lnTo>
                  <a:pt x="180721" y="100266"/>
                </a:lnTo>
                <a:lnTo>
                  <a:pt x="195568" y="97409"/>
                </a:lnTo>
                <a:lnTo>
                  <a:pt x="208413" y="92286"/>
                </a:lnTo>
                <a:lnTo>
                  <a:pt x="219171" y="84984"/>
                </a:lnTo>
                <a:close/>
              </a:path>
              <a:path w="238940" h="206006">
                <a:moveTo>
                  <a:pt x="98983" y="155828"/>
                </a:moveTo>
                <a:lnTo>
                  <a:pt x="102273" y="206006"/>
                </a:lnTo>
                <a:lnTo>
                  <a:pt x="119337" y="205208"/>
                </a:lnTo>
                <a:lnTo>
                  <a:pt x="135159" y="202875"/>
                </a:lnTo>
                <a:lnTo>
                  <a:pt x="131507" y="148354"/>
                </a:lnTo>
                <a:lnTo>
                  <a:pt x="120986" y="153732"/>
                </a:lnTo>
                <a:lnTo>
                  <a:pt x="104872" y="155735"/>
                </a:lnTo>
                <a:lnTo>
                  <a:pt x="98983" y="155828"/>
                </a:lnTo>
                <a:close/>
              </a:path>
              <a:path w="238940" h="206006">
                <a:moveTo>
                  <a:pt x="108115" y="124447"/>
                </a:moveTo>
                <a:lnTo>
                  <a:pt x="119646" y="124447"/>
                </a:lnTo>
                <a:lnTo>
                  <a:pt x="134263" y="127331"/>
                </a:lnTo>
                <a:lnTo>
                  <a:pt x="146871" y="75448"/>
                </a:lnTo>
                <a:lnTo>
                  <a:pt x="133959" y="76326"/>
                </a:lnTo>
                <a:lnTo>
                  <a:pt x="130238" y="76326"/>
                </a:lnTo>
                <a:lnTo>
                  <a:pt x="108115" y="124447"/>
                </a:lnTo>
                <a:close/>
              </a:path>
            </a:pathLst>
          </a:custGeom>
          <a:solidFill>
            <a:srgbClr val="ED3F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965738" y="477476"/>
            <a:ext cx="181851" cy="150114"/>
          </a:xfrm>
          <a:custGeom>
            <a:avLst/>
            <a:gdLst/>
            <a:ahLst/>
            <a:cxnLst/>
            <a:rect l="l" t="t" r="r" b="b"/>
            <a:pathLst>
              <a:path w="181851" h="150114">
                <a:moveTo>
                  <a:pt x="119341" y="24472"/>
                </a:moveTo>
                <a:lnTo>
                  <a:pt x="129654" y="4584"/>
                </a:lnTo>
                <a:lnTo>
                  <a:pt x="66865" y="4584"/>
                </a:lnTo>
                <a:lnTo>
                  <a:pt x="0" y="150113"/>
                </a:lnTo>
                <a:lnTo>
                  <a:pt x="68554" y="150113"/>
                </a:lnTo>
                <a:lnTo>
                  <a:pt x="98107" y="85267"/>
                </a:lnTo>
                <a:lnTo>
                  <a:pt x="102024" y="77258"/>
                </a:lnTo>
                <a:lnTo>
                  <a:pt x="109912" y="65786"/>
                </a:lnTo>
                <a:lnTo>
                  <a:pt x="119656" y="58985"/>
                </a:lnTo>
                <a:lnTo>
                  <a:pt x="132689" y="56743"/>
                </a:lnTo>
                <a:lnTo>
                  <a:pt x="139026" y="56743"/>
                </a:lnTo>
                <a:lnTo>
                  <a:pt x="146329" y="58458"/>
                </a:lnTo>
                <a:lnTo>
                  <a:pt x="154711" y="61645"/>
                </a:lnTo>
                <a:lnTo>
                  <a:pt x="181851" y="2324"/>
                </a:lnTo>
                <a:lnTo>
                  <a:pt x="175615" y="863"/>
                </a:lnTo>
                <a:lnTo>
                  <a:pt x="170383" y="0"/>
                </a:lnTo>
                <a:lnTo>
                  <a:pt x="164144" y="25"/>
                </a:lnTo>
                <a:lnTo>
                  <a:pt x="152193" y="1829"/>
                </a:lnTo>
                <a:lnTo>
                  <a:pt x="140795" y="6491"/>
                </a:lnTo>
                <a:lnTo>
                  <a:pt x="129871" y="14032"/>
                </a:lnTo>
                <a:lnTo>
                  <a:pt x="119341" y="24472"/>
                </a:lnTo>
                <a:close/>
              </a:path>
            </a:pathLst>
          </a:custGeom>
          <a:solidFill>
            <a:srgbClr val="ED3F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123487" y="482061"/>
            <a:ext cx="201824" cy="150723"/>
          </a:xfrm>
          <a:custGeom>
            <a:avLst/>
            <a:gdLst/>
            <a:ahLst/>
            <a:cxnLst/>
            <a:rect l="l" t="t" r="r" b="b"/>
            <a:pathLst>
              <a:path w="201824" h="150723">
                <a:moveTo>
                  <a:pt x="0" y="101211"/>
                </a:moveTo>
                <a:lnTo>
                  <a:pt x="119" y="113811"/>
                </a:lnTo>
                <a:lnTo>
                  <a:pt x="3164" y="124718"/>
                </a:lnTo>
                <a:lnTo>
                  <a:pt x="9063" y="133842"/>
                </a:lnTo>
                <a:lnTo>
                  <a:pt x="17745" y="141093"/>
                </a:lnTo>
                <a:lnTo>
                  <a:pt x="29138" y="146384"/>
                </a:lnTo>
                <a:lnTo>
                  <a:pt x="43172" y="149623"/>
                </a:lnTo>
                <a:lnTo>
                  <a:pt x="59774" y="150723"/>
                </a:lnTo>
                <a:lnTo>
                  <a:pt x="60823" y="150720"/>
                </a:lnTo>
                <a:lnTo>
                  <a:pt x="75110" y="150010"/>
                </a:lnTo>
                <a:lnTo>
                  <a:pt x="88236" y="148024"/>
                </a:lnTo>
                <a:lnTo>
                  <a:pt x="100307" y="144721"/>
                </a:lnTo>
                <a:lnTo>
                  <a:pt x="111431" y="140056"/>
                </a:lnTo>
                <a:lnTo>
                  <a:pt x="121715" y="133987"/>
                </a:lnTo>
                <a:lnTo>
                  <a:pt x="131265" y="126473"/>
                </a:lnTo>
                <a:lnTo>
                  <a:pt x="140188" y="117469"/>
                </a:lnTo>
                <a:lnTo>
                  <a:pt x="148592" y="106933"/>
                </a:lnTo>
                <a:lnTo>
                  <a:pt x="156582" y="94823"/>
                </a:lnTo>
                <a:lnTo>
                  <a:pt x="164266" y="81096"/>
                </a:lnTo>
                <a:lnTo>
                  <a:pt x="171750" y="65709"/>
                </a:lnTo>
                <a:lnTo>
                  <a:pt x="201824" y="0"/>
                </a:lnTo>
                <a:lnTo>
                  <a:pt x="135276" y="0"/>
                </a:lnTo>
                <a:lnTo>
                  <a:pt x="107971" y="59651"/>
                </a:lnTo>
                <a:lnTo>
                  <a:pt x="105923" y="64060"/>
                </a:lnTo>
                <a:lnTo>
                  <a:pt x="98179" y="79196"/>
                </a:lnTo>
                <a:lnTo>
                  <a:pt x="90728" y="88127"/>
                </a:lnTo>
                <a:lnTo>
                  <a:pt x="81555" y="91059"/>
                </a:lnTo>
                <a:lnTo>
                  <a:pt x="74925" y="91059"/>
                </a:lnTo>
                <a:lnTo>
                  <a:pt x="72068" y="86728"/>
                </a:lnTo>
                <a:lnTo>
                  <a:pt x="74189" y="78955"/>
                </a:lnTo>
                <a:lnTo>
                  <a:pt x="75560" y="74041"/>
                </a:lnTo>
                <a:lnTo>
                  <a:pt x="78456" y="68592"/>
                </a:lnTo>
                <a:lnTo>
                  <a:pt x="81440" y="61950"/>
                </a:lnTo>
                <a:lnTo>
                  <a:pt x="109609" y="0"/>
                </a:lnTo>
                <a:lnTo>
                  <a:pt x="41334" y="0"/>
                </a:lnTo>
                <a:lnTo>
                  <a:pt x="17039" y="53022"/>
                </a:lnTo>
                <a:lnTo>
                  <a:pt x="10841" y="66647"/>
                </a:lnTo>
                <a:lnTo>
                  <a:pt x="5927" y="78288"/>
                </a:lnTo>
                <a:lnTo>
                  <a:pt x="2383" y="88747"/>
                </a:lnTo>
                <a:lnTo>
                  <a:pt x="0" y="101211"/>
                </a:lnTo>
                <a:close/>
              </a:path>
            </a:pathLst>
          </a:custGeom>
          <a:solidFill>
            <a:srgbClr val="ED3F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286361" y="477480"/>
            <a:ext cx="175945" cy="155574"/>
          </a:xfrm>
          <a:custGeom>
            <a:avLst/>
            <a:gdLst/>
            <a:ahLst/>
            <a:cxnLst/>
            <a:rect l="l" t="t" r="r" b="b"/>
            <a:pathLst>
              <a:path w="175945" h="155575">
                <a:moveTo>
                  <a:pt x="114439" y="42316"/>
                </a:moveTo>
                <a:lnTo>
                  <a:pt x="120448" y="42353"/>
                </a:lnTo>
                <a:lnTo>
                  <a:pt x="131131" y="46229"/>
                </a:lnTo>
                <a:lnTo>
                  <a:pt x="141897" y="56730"/>
                </a:lnTo>
                <a:lnTo>
                  <a:pt x="175945" y="17576"/>
                </a:lnTo>
                <a:lnTo>
                  <a:pt x="171890" y="14772"/>
                </a:lnTo>
                <a:lnTo>
                  <a:pt x="160444" y="8270"/>
                </a:lnTo>
                <a:lnTo>
                  <a:pt x="148646" y="3658"/>
                </a:lnTo>
                <a:lnTo>
                  <a:pt x="136359" y="910"/>
                </a:lnTo>
                <a:lnTo>
                  <a:pt x="123444" y="0"/>
                </a:lnTo>
                <a:lnTo>
                  <a:pt x="119816" y="69"/>
                </a:lnTo>
                <a:lnTo>
                  <a:pt x="104912" y="1863"/>
                </a:lnTo>
                <a:lnTo>
                  <a:pt x="91088" y="5901"/>
                </a:lnTo>
                <a:lnTo>
                  <a:pt x="78603" y="11941"/>
                </a:lnTo>
                <a:lnTo>
                  <a:pt x="67713" y="19738"/>
                </a:lnTo>
                <a:lnTo>
                  <a:pt x="58675" y="29050"/>
                </a:lnTo>
                <a:lnTo>
                  <a:pt x="51745" y="39633"/>
                </a:lnTo>
                <a:lnTo>
                  <a:pt x="47180" y="51244"/>
                </a:lnTo>
                <a:lnTo>
                  <a:pt x="45856" y="57931"/>
                </a:lnTo>
                <a:lnTo>
                  <a:pt x="46686" y="69927"/>
                </a:lnTo>
                <a:lnTo>
                  <a:pt x="52207" y="80011"/>
                </a:lnTo>
                <a:lnTo>
                  <a:pt x="62395" y="88430"/>
                </a:lnTo>
                <a:lnTo>
                  <a:pt x="71755" y="94195"/>
                </a:lnTo>
                <a:lnTo>
                  <a:pt x="77939" y="97942"/>
                </a:lnTo>
                <a:lnTo>
                  <a:pt x="81229" y="99669"/>
                </a:lnTo>
                <a:lnTo>
                  <a:pt x="80010" y="104000"/>
                </a:lnTo>
                <a:lnTo>
                  <a:pt x="79070" y="107454"/>
                </a:lnTo>
                <a:lnTo>
                  <a:pt x="75209" y="110045"/>
                </a:lnTo>
                <a:lnTo>
                  <a:pt x="69357" y="110009"/>
                </a:lnTo>
                <a:lnTo>
                  <a:pt x="59198" y="107282"/>
                </a:lnTo>
                <a:lnTo>
                  <a:pt x="48322" y="100066"/>
                </a:lnTo>
                <a:lnTo>
                  <a:pt x="37414" y="88138"/>
                </a:lnTo>
                <a:lnTo>
                  <a:pt x="0" y="131076"/>
                </a:lnTo>
                <a:lnTo>
                  <a:pt x="13932" y="141099"/>
                </a:lnTo>
                <a:lnTo>
                  <a:pt x="25667" y="147444"/>
                </a:lnTo>
                <a:lnTo>
                  <a:pt x="37487" y="151967"/>
                </a:lnTo>
                <a:lnTo>
                  <a:pt x="49375" y="154674"/>
                </a:lnTo>
                <a:lnTo>
                  <a:pt x="61315" y="155575"/>
                </a:lnTo>
                <a:lnTo>
                  <a:pt x="72220" y="155005"/>
                </a:lnTo>
                <a:lnTo>
                  <a:pt x="86697" y="152354"/>
                </a:lnTo>
                <a:lnTo>
                  <a:pt x="99981" y="147695"/>
                </a:lnTo>
                <a:lnTo>
                  <a:pt x="111889" y="141198"/>
                </a:lnTo>
                <a:lnTo>
                  <a:pt x="122238" y="133034"/>
                </a:lnTo>
                <a:lnTo>
                  <a:pt x="130844" y="123372"/>
                </a:lnTo>
                <a:lnTo>
                  <a:pt x="137526" y="112385"/>
                </a:lnTo>
                <a:lnTo>
                  <a:pt x="142100" y="100241"/>
                </a:lnTo>
                <a:lnTo>
                  <a:pt x="143851" y="91092"/>
                </a:lnTo>
                <a:lnTo>
                  <a:pt x="142861" y="78974"/>
                </a:lnTo>
                <a:lnTo>
                  <a:pt x="137208" y="69253"/>
                </a:lnTo>
                <a:lnTo>
                  <a:pt x="126758" y="61645"/>
                </a:lnTo>
                <a:lnTo>
                  <a:pt x="119176" y="57607"/>
                </a:lnTo>
                <a:lnTo>
                  <a:pt x="112445" y="53860"/>
                </a:lnTo>
                <a:lnTo>
                  <a:pt x="108483" y="52717"/>
                </a:lnTo>
                <a:lnTo>
                  <a:pt x="109537" y="48666"/>
                </a:lnTo>
                <a:lnTo>
                  <a:pt x="110490" y="45212"/>
                </a:lnTo>
                <a:lnTo>
                  <a:pt x="114439" y="42316"/>
                </a:lnTo>
                <a:close/>
              </a:path>
            </a:pathLst>
          </a:custGeom>
          <a:solidFill>
            <a:srgbClr val="ED3F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6423783" y="409500"/>
            <a:ext cx="211304" cy="218084"/>
          </a:xfrm>
          <a:custGeom>
            <a:avLst/>
            <a:gdLst/>
            <a:ahLst/>
            <a:cxnLst/>
            <a:rect l="l" t="t" r="r" b="b"/>
            <a:pathLst>
              <a:path w="211304" h="218084">
                <a:moveTo>
                  <a:pt x="126568" y="121843"/>
                </a:moveTo>
                <a:lnTo>
                  <a:pt x="131737" y="121843"/>
                </a:lnTo>
                <a:lnTo>
                  <a:pt x="134162" y="125577"/>
                </a:lnTo>
                <a:lnTo>
                  <a:pt x="132791" y="130759"/>
                </a:lnTo>
                <a:lnTo>
                  <a:pt x="131864" y="133946"/>
                </a:lnTo>
                <a:lnTo>
                  <a:pt x="130238" y="138861"/>
                </a:lnTo>
                <a:lnTo>
                  <a:pt x="127469" y="144894"/>
                </a:lnTo>
                <a:lnTo>
                  <a:pt x="93878" y="218084"/>
                </a:lnTo>
                <a:lnTo>
                  <a:pt x="163055" y="218084"/>
                </a:lnTo>
                <a:lnTo>
                  <a:pt x="199110" y="138861"/>
                </a:lnTo>
                <a:lnTo>
                  <a:pt x="205934" y="121895"/>
                </a:lnTo>
                <a:lnTo>
                  <a:pt x="209169" y="111480"/>
                </a:lnTo>
                <a:lnTo>
                  <a:pt x="211304" y="97851"/>
                </a:lnTo>
                <a:lnTo>
                  <a:pt x="209365" y="85365"/>
                </a:lnTo>
                <a:lnTo>
                  <a:pt x="203165" y="76058"/>
                </a:lnTo>
                <a:lnTo>
                  <a:pt x="193014" y="70244"/>
                </a:lnTo>
                <a:lnTo>
                  <a:pt x="179222" y="68237"/>
                </a:lnTo>
                <a:lnTo>
                  <a:pt x="169791" y="68893"/>
                </a:lnTo>
                <a:lnTo>
                  <a:pt x="158374" y="71618"/>
                </a:lnTo>
                <a:lnTo>
                  <a:pt x="147103" y="76540"/>
                </a:lnTo>
                <a:lnTo>
                  <a:pt x="135653" y="83749"/>
                </a:lnTo>
                <a:lnTo>
                  <a:pt x="123698" y="93332"/>
                </a:lnTo>
                <a:lnTo>
                  <a:pt x="128409" y="85547"/>
                </a:lnTo>
                <a:lnTo>
                  <a:pt x="132397" y="78320"/>
                </a:lnTo>
                <a:lnTo>
                  <a:pt x="135801" y="71145"/>
                </a:lnTo>
                <a:lnTo>
                  <a:pt x="168808" y="0"/>
                </a:lnTo>
                <a:lnTo>
                  <a:pt x="99669" y="0"/>
                </a:lnTo>
                <a:lnTo>
                  <a:pt x="0" y="218084"/>
                </a:lnTo>
                <a:lnTo>
                  <a:pt x="68541" y="218084"/>
                </a:lnTo>
                <a:lnTo>
                  <a:pt x="97993" y="153543"/>
                </a:lnTo>
                <a:lnTo>
                  <a:pt x="100984" y="147211"/>
                </a:lnTo>
                <a:lnTo>
                  <a:pt x="109019" y="133247"/>
                </a:lnTo>
                <a:lnTo>
                  <a:pt x="117284" y="124726"/>
                </a:lnTo>
                <a:lnTo>
                  <a:pt x="126568" y="121843"/>
                </a:lnTo>
                <a:close/>
              </a:path>
            </a:pathLst>
          </a:custGeom>
          <a:solidFill>
            <a:srgbClr val="ED3F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624306" y="441457"/>
            <a:ext cx="156133" cy="186131"/>
          </a:xfrm>
          <a:custGeom>
            <a:avLst/>
            <a:gdLst/>
            <a:ahLst/>
            <a:cxnLst/>
            <a:rect l="l" t="t" r="r" b="b"/>
            <a:pathLst>
              <a:path w="156133" h="186131">
                <a:moveTo>
                  <a:pt x="156133" y="40601"/>
                </a:moveTo>
                <a:lnTo>
                  <a:pt x="135064" y="40601"/>
                </a:lnTo>
                <a:lnTo>
                  <a:pt x="153695" y="0"/>
                </a:lnTo>
                <a:lnTo>
                  <a:pt x="85128" y="0"/>
                </a:lnTo>
                <a:lnTo>
                  <a:pt x="66547" y="40601"/>
                </a:lnTo>
                <a:lnTo>
                  <a:pt x="48386" y="40601"/>
                </a:lnTo>
                <a:lnTo>
                  <a:pt x="24244" y="93040"/>
                </a:lnTo>
                <a:lnTo>
                  <a:pt x="42392" y="93040"/>
                </a:lnTo>
                <a:lnTo>
                  <a:pt x="0" y="186131"/>
                </a:lnTo>
                <a:lnTo>
                  <a:pt x="68237" y="186131"/>
                </a:lnTo>
                <a:lnTo>
                  <a:pt x="110959" y="93040"/>
                </a:lnTo>
                <a:lnTo>
                  <a:pt x="131978" y="93040"/>
                </a:lnTo>
                <a:lnTo>
                  <a:pt x="156133" y="40601"/>
                </a:lnTo>
                <a:close/>
              </a:path>
            </a:pathLst>
          </a:custGeom>
          <a:solidFill>
            <a:srgbClr val="ED3F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754895" y="524717"/>
            <a:ext cx="162340" cy="85839"/>
          </a:xfrm>
          <a:custGeom>
            <a:avLst/>
            <a:gdLst/>
            <a:ahLst/>
            <a:cxnLst/>
            <a:rect l="l" t="t" r="r" b="b"/>
            <a:pathLst>
              <a:path w="162340" h="85839">
                <a:moveTo>
                  <a:pt x="162340" y="38608"/>
                </a:moveTo>
                <a:lnTo>
                  <a:pt x="114994" y="0"/>
                </a:lnTo>
                <a:lnTo>
                  <a:pt x="112365" y="9499"/>
                </a:lnTo>
                <a:lnTo>
                  <a:pt x="111832" y="11518"/>
                </a:lnTo>
                <a:lnTo>
                  <a:pt x="76983" y="11518"/>
                </a:lnTo>
                <a:lnTo>
                  <a:pt x="65832" y="38608"/>
                </a:lnTo>
                <a:lnTo>
                  <a:pt x="162340" y="38608"/>
                </a:lnTo>
                <a:close/>
              </a:path>
              <a:path w="162340" h="85839">
                <a:moveTo>
                  <a:pt x="162340" y="38608"/>
                </a:moveTo>
                <a:lnTo>
                  <a:pt x="165362" y="30822"/>
                </a:lnTo>
                <a:lnTo>
                  <a:pt x="167432" y="24206"/>
                </a:lnTo>
                <a:lnTo>
                  <a:pt x="169147" y="17843"/>
                </a:lnTo>
                <a:lnTo>
                  <a:pt x="171484" y="4162"/>
                </a:lnTo>
                <a:lnTo>
                  <a:pt x="170830" y="-8424"/>
                </a:lnTo>
                <a:lnTo>
                  <a:pt x="167313" y="-19670"/>
                </a:lnTo>
                <a:lnTo>
                  <a:pt x="161063" y="-29330"/>
                </a:lnTo>
                <a:lnTo>
                  <a:pt x="152208" y="-37158"/>
                </a:lnTo>
                <a:lnTo>
                  <a:pt x="140876" y="-42906"/>
                </a:lnTo>
                <a:lnTo>
                  <a:pt x="127196" y="-46330"/>
                </a:lnTo>
                <a:lnTo>
                  <a:pt x="114385" y="-47231"/>
                </a:lnTo>
                <a:lnTo>
                  <a:pt x="102172" y="-46459"/>
                </a:lnTo>
                <a:lnTo>
                  <a:pt x="89906" y="-44169"/>
                </a:lnTo>
                <a:lnTo>
                  <a:pt x="77722" y="-40402"/>
                </a:lnTo>
                <a:lnTo>
                  <a:pt x="65754" y="-35198"/>
                </a:lnTo>
                <a:lnTo>
                  <a:pt x="54135" y="-28597"/>
                </a:lnTo>
                <a:lnTo>
                  <a:pt x="43002" y="-20640"/>
                </a:lnTo>
                <a:lnTo>
                  <a:pt x="32795" y="-11470"/>
                </a:lnTo>
                <a:lnTo>
                  <a:pt x="24181" y="-1819"/>
                </a:lnTo>
                <a:lnTo>
                  <a:pt x="16670" y="8663"/>
                </a:lnTo>
                <a:lnTo>
                  <a:pt x="10347" y="19866"/>
                </a:lnTo>
                <a:lnTo>
                  <a:pt x="5297" y="31678"/>
                </a:lnTo>
                <a:lnTo>
                  <a:pt x="2548" y="40309"/>
                </a:lnTo>
                <a:lnTo>
                  <a:pt x="0" y="54589"/>
                </a:lnTo>
                <a:lnTo>
                  <a:pt x="363" y="67631"/>
                </a:lnTo>
                <a:lnTo>
                  <a:pt x="3510" y="79229"/>
                </a:lnTo>
                <a:lnTo>
                  <a:pt x="9310" y="89177"/>
                </a:lnTo>
                <a:lnTo>
                  <a:pt x="17633" y="97267"/>
                </a:lnTo>
                <a:lnTo>
                  <a:pt x="28350" y="103294"/>
                </a:lnTo>
                <a:lnTo>
                  <a:pt x="41330" y="107050"/>
                </a:lnTo>
                <a:lnTo>
                  <a:pt x="56282" y="108331"/>
                </a:lnTo>
                <a:lnTo>
                  <a:pt x="69186" y="107614"/>
                </a:lnTo>
                <a:lnTo>
                  <a:pt x="81649" y="105469"/>
                </a:lnTo>
                <a:lnTo>
                  <a:pt x="93666" y="101902"/>
                </a:lnTo>
                <a:lnTo>
                  <a:pt x="105233" y="96921"/>
                </a:lnTo>
                <a:lnTo>
                  <a:pt x="116345" y="90531"/>
                </a:lnTo>
                <a:lnTo>
                  <a:pt x="126997" y="82740"/>
                </a:lnTo>
                <a:lnTo>
                  <a:pt x="137184" y="73555"/>
                </a:lnTo>
                <a:lnTo>
                  <a:pt x="146903" y="62982"/>
                </a:lnTo>
                <a:lnTo>
                  <a:pt x="101088" y="48704"/>
                </a:lnTo>
                <a:lnTo>
                  <a:pt x="89629" y="58077"/>
                </a:lnTo>
                <a:lnTo>
                  <a:pt x="78793" y="61612"/>
                </a:lnTo>
                <a:lnTo>
                  <a:pt x="77072" y="61671"/>
                </a:lnTo>
                <a:lnTo>
                  <a:pt x="66893" y="57334"/>
                </a:lnTo>
                <a:lnTo>
                  <a:pt x="64557" y="44973"/>
                </a:lnTo>
                <a:lnTo>
                  <a:pt x="65832" y="38608"/>
                </a:lnTo>
                <a:lnTo>
                  <a:pt x="76983" y="11518"/>
                </a:lnTo>
                <a:lnTo>
                  <a:pt x="86465" y="181"/>
                </a:lnTo>
                <a:lnTo>
                  <a:pt x="97416" y="-4990"/>
                </a:lnTo>
                <a:lnTo>
                  <a:pt x="102662" y="-5473"/>
                </a:lnTo>
                <a:lnTo>
                  <a:pt x="110994" y="-5473"/>
                </a:lnTo>
                <a:lnTo>
                  <a:pt x="114994" y="0"/>
                </a:lnTo>
                <a:lnTo>
                  <a:pt x="162340" y="38608"/>
                </a:lnTo>
                <a:close/>
              </a:path>
            </a:pathLst>
          </a:custGeom>
          <a:solidFill>
            <a:srgbClr val="ED3F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928053" y="477478"/>
            <a:ext cx="151518" cy="155575"/>
          </a:xfrm>
          <a:custGeom>
            <a:avLst/>
            <a:gdLst/>
            <a:ahLst/>
            <a:cxnLst/>
            <a:rect l="l" t="t" r="r" b="b"/>
            <a:pathLst>
              <a:path w="151518" h="155575">
                <a:moveTo>
                  <a:pt x="106230" y="53860"/>
                </a:moveTo>
                <a:lnTo>
                  <a:pt x="113431" y="53860"/>
                </a:lnTo>
                <a:lnTo>
                  <a:pt x="119857" y="56730"/>
                </a:lnTo>
                <a:lnTo>
                  <a:pt x="126906" y="62509"/>
                </a:lnTo>
                <a:lnTo>
                  <a:pt x="151518" y="8331"/>
                </a:lnTo>
                <a:lnTo>
                  <a:pt x="141137" y="3901"/>
                </a:lnTo>
                <a:lnTo>
                  <a:pt x="128863" y="984"/>
                </a:lnTo>
                <a:lnTo>
                  <a:pt x="115171" y="0"/>
                </a:lnTo>
                <a:lnTo>
                  <a:pt x="114625" y="1"/>
                </a:lnTo>
                <a:lnTo>
                  <a:pt x="101891" y="817"/>
                </a:lnTo>
                <a:lnTo>
                  <a:pt x="89409" y="3115"/>
                </a:lnTo>
                <a:lnTo>
                  <a:pt x="77238" y="6863"/>
                </a:lnTo>
                <a:lnTo>
                  <a:pt x="65433" y="12030"/>
                </a:lnTo>
                <a:lnTo>
                  <a:pt x="54051" y="18583"/>
                </a:lnTo>
                <a:lnTo>
                  <a:pt x="43149" y="26492"/>
                </a:lnTo>
                <a:lnTo>
                  <a:pt x="35435" y="33185"/>
                </a:lnTo>
                <a:lnTo>
                  <a:pt x="26436" y="42678"/>
                </a:lnTo>
                <a:lnTo>
                  <a:pt x="18570" y="53008"/>
                </a:lnTo>
                <a:lnTo>
                  <a:pt x="11913" y="64028"/>
                </a:lnTo>
                <a:lnTo>
                  <a:pt x="6534" y="75592"/>
                </a:lnTo>
                <a:lnTo>
                  <a:pt x="2509" y="87553"/>
                </a:lnTo>
                <a:lnTo>
                  <a:pt x="0" y="100870"/>
                </a:lnTo>
                <a:lnTo>
                  <a:pt x="73" y="114231"/>
                </a:lnTo>
                <a:lnTo>
                  <a:pt x="2969" y="126064"/>
                </a:lnTo>
                <a:lnTo>
                  <a:pt x="8537" y="136176"/>
                </a:lnTo>
                <a:lnTo>
                  <a:pt x="16626" y="144375"/>
                </a:lnTo>
                <a:lnTo>
                  <a:pt x="27088" y="150469"/>
                </a:lnTo>
                <a:lnTo>
                  <a:pt x="39772" y="154266"/>
                </a:lnTo>
                <a:lnTo>
                  <a:pt x="54528" y="155575"/>
                </a:lnTo>
                <a:lnTo>
                  <a:pt x="61340" y="155257"/>
                </a:lnTo>
                <a:lnTo>
                  <a:pt x="73653" y="153413"/>
                </a:lnTo>
                <a:lnTo>
                  <a:pt x="87104" y="150114"/>
                </a:lnTo>
                <a:lnTo>
                  <a:pt x="111056" y="96189"/>
                </a:lnTo>
                <a:lnTo>
                  <a:pt x="102852" y="99936"/>
                </a:lnTo>
                <a:lnTo>
                  <a:pt x="96032" y="101688"/>
                </a:lnTo>
                <a:lnTo>
                  <a:pt x="90279" y="101688"/>
                </a:lnTo>
                <a:lnTo>
                  <a:pt x="82295" y="100495"/>
                </a:lnTo>
                <a:lnTo>
                  <a:pt x="73761" y="92978"/>
                </a:lnTo>
                <a:lnTo>
                  <a:pt x="73515" y="79794"/>
                </a:lnTo>
                <a:lnTo>
                  <a:pt x="74813" y="75902"/>
                </a:lnTo>
                <a:lnTo>
                  <a:pt x="82176" y="64340"/>
                </a:lnTo>
                <a:lnTo>
                  <a:pt x="93046" y="56651"/>
                </a:lnTo>
                <a:lnTo>
                  <a:pt x="106230" y="53860"/>
                </a:lnTo>
                <a:close/>
              </a:path>
            </a:pathLst>
          </a:custGeom>
          <a:solidFill>
            <a:srgbClr val="ED3F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040833" y="409500"/>
            <a:ext cx="211266" cy="218084"/>
          </a:xfrm>
          <a:custGeom>
            <a:avLst/>
            <a:gdLst/>
            <a:ahLst/>
            <a:cxnLst/>
            <a:rect l="l" t="t" r="r" b="b"/>
            <a:pathLst>
              <a:path w="211266" h="218084">
                <a:moveTo>
                  <a:pt x="126530" y="121843"/>
                </a:moveTo>
                <a:lnTo>
                  <a:pt x="131724" y="121843"/>
                </a:lnTo>
                <a:lnTo>
                  <a:pt x="134162" y="125577"/>
                </a:lnTo>
                <a:lnTo>
                  <a:pt x="132778" y="130759"/>
                </a:lnTo>
                <a:lnTo>
                  <a:pt x="131876" y="133946"/>
                </a:lnTo>
                <a:lnTo>
                  <a:pt x="130251" y="138861"/>
                </a:lnTo>
                <a:lnTo>
                  <a:pt x="127431" y="144894"/>
                </a:lnTo>
                <a:lnTo>
                  <a:pt x="93903" y="218084"/>
                </a:lnTo>
                <a:lnTo>
                  <a:pt x="163004" y="218084"/>
                </a:lnTo>
                <a:lnTo>
                  <a:pt x="199110" y="138861"/>
                </a:lnTo>
                <a:lnTo>
                  <a:pt x="200954" y="134696"/>
                </a:lnTo>
                <a:lnTo>
                  <a:pt x="205924" y="121901"/>
                </a:lnTo>
                <a:lnTo>
                  <a:pt x="209130" y="111480"/>
                </a:lnTo>
                <a:lnTo>
                  <a:pt x="211266" y="97916"/>
                </a:lnTo>
                <a:lnTo>
                  <a:pt x="209361" y="85403"/>
                </a:lnTo>
                <a:lnTo>
                  <a:pt x="203191" y="76076"/>
                </a:lnTo>
                <a:lnTo>
                  <a:pt x="193057" y="70249"/>
                </a:lnTo>
                <a:lnTo>
                  <a:pt x="179260" y="68237"/>
                </a:lnTo>
                <a:lnTo>
                  <a:pt x="169790" y="68897"/>
                </a:lnTo>
                <a:lnTo>
                  <a:pt x="158366" y="71624"/>
                </a:lnTo>
                <a:lnTo>
                  <a:pt x="147092" y="76547"/>
                </a:lnTo>
                <a:lnTo>
                  <a:pt x="135643" y="83753"/>
                </a:lnTo>
                <a:lnTo>
                  <a:pt x="123697" y="93332"/>
                </a:lnTo>
                <a:lnTo>
                  <a:pt x="128435" y="85547"/>
                </a:lnTo>
                <a:lnTo>
                  <a:pt x="132359" y="78320"/>
                </a:lnTo>
                <a:lnTo>
                  <a:pt x="135801" y="71145"/>
                </a:lnTo>
                <a:lnTo>
                  <a:pt x="168782" y="0"/>
                </a:lnTo>
                <a:lnTo>
                  <a:pt x="99656" y="0"/>
                </a:lnTo>
                <a:lnTo>
                  <a:pt x="0" y="218084"/>
                </a:lnTo>
                <a:lnTo>
                  <a:pt x="68541" y="218084"/>
                </a:lnTo>
                <a:lnTo>
                  <a:pt x="97993" y="153543"/>
                </a:lnTo>
                <a:lnTo>
                  <a:pt x="100966" y="147241"/>
                </a:lnTo>
                <a:lnTo>
                  <a:pt x="108998" y="133260"/>
                </a:lnTo>
                <a:lnTo>
                  <a:pt x="117257" y="124730"/>
                </a:lnTo>
                <a:lnTo>
                  <a:pt x="126530" y="121843"/>
                </a:lnTo>
                <a:close/>
              </a:path>
            </a:pathLst>
          </a:custGeom>
          <a:solidFill>
            <a:srgbClr val="ED3F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756403" y="661234"/>
            <a:ext cx="16725" cy="23393"/>
          </a:xfrm>
          <a:custGeom>
            <a:avLst/>
            <a:gdLst/>
            <a:ahLst/>
            <a:cxnLst/>
            <a:rect l="l" t="t" r="r" b="b"/>
            <a:pathLst>
              <a:path w="16725" h="23393">
                <a:moveTo>
                  <a:pt x="12788" y="23393"/>
                </a:moveTo>
                <a:lnTo>
                  <a:pt x="16725" y="19494"/>
                </a:lnTo>
                <a:lnTo>
                  <a:pt x="12433" y="19494"/>
                </a:lnTo>
                <a:lnTo>
                  <a:pt x="8966" y="16001"/>
                </a:lnTo>
                <a:lnTo>
                  <a:pt x="5753" y="23393"/>
                </a:lnTo>
                <a:lnTo>
                  <a:pt x="12788" y="23393"/>
                </a:lnTo>
                <a:close/>
              </a:path>
              <a:path w="16725" h="23393">
                <a:moveTo>
                  <a:pt x="8966" y="7429"/>
                </a:moveTo>
                <a:lnTo>
                  <a:pt x="12433" y="3911"/>
                </a:lnTo>
                <a:lnTo>
                  <a:pt x="42329" y="3911"/>
                </a:lnTo>
                <a:lnTo>
                  <a:pt x="45808" y="7429"/>
                </a:lnTo>
                <a:lnTo>
                  <a:pt x="45808" y="16001"/>
                </a:lnTo>
                <a:lnTo>
                  <a:pt x="42329" y="19494"/>
                </a:lnTo>
                <a:lnTo>
                  <a:pt x="16725" y="19494"/>
                </a:lnTo>
                <a:lnTo>
                  <a:pt x="12788" y="23393"/>
                </a:lnTo>
                <a:lnTo>
                  <a:pt x="1241209" y="23393"/>
                </a:lnTo>
                <a:lnTo>
                  <a:pt x="1244549" y="20091"/>
                </a:lnTo>
                <a:lnTo>
                  <a:pt x="1245806" y="19850"/>
                </a:lnTo>
                <a:lnTo>
                  <a:pt x="1257744" y="18338"/>
                </a:lnTo>
                <a:lnTo>
                  <a:pt x="1259992" y="15951"/>
                </a:lnTo>
                <a:lnTo>
                  <a:pt x="1259992" y="7340"/>
                </a:lnTo>
                <a:lnTo>
                  <a:pt x="1257744" y="4952"/>
                </a:lnTo>
                <a:lnTo>
                  <a:pt x="1245806" y="3555"/>
                </a:lnTo>
                <a:lnTo>
                  <a:pt x="1243533" y="723"/>
                </a:lnTo>
                <a:lnTo>
                  <a:pt x="1241209" y="12"/>
                </a:lnTo>
                <a:lnTo>
                  <a:pt x="5753" y="0"/>
                </a:lnTo>
                <a:lnTo>
                  <a:pt x="0" y="5270"/>
                </a:lnTo>
                <a:lnTo>
                  <a:pt x="0" y="18148"/>
                </a:lnTo>
                <a:lnTo>
                  <a:pt x="5753" y="23393"/>
                </a:lnTo>
                <a:lnTo>
                  <a:pt x="8966" y="16001"/>
                </a:lnTo>
                <a:lnTo>
                  <a:pt x="8966" y="7429"/>
                </a:lnTo>
                <a:close/>
              </a:path>
            </a:pathLst>
          </a:custGeom>
          <a:solidFill>
            <a:srgbClr val="FDC4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347300" y="540721"/>
            <a:ext cx="4559326" cy="280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2000" b="1" i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CEPIL</a:t>
            </a:r>
            <a:r>
              <a:rPr sz="2000" b="1" i="1" spc="-79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2000" b="1" i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2000" b="1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2000" b="1" i="1" spc="160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2000" b="1" i="1" spc="-114" dirty="0" smtClean="0">
                <a:solidFill>
                  <a:srgbClr val="1A5CA6"/>
                </a:solidFill>
                <a:latin typeface="Times New Roman"/>
                <a:cs typeface="Times New Roman"/>
              </a:rPr>
              <a:t>V</a:t>
            </a:r>
            <a:r>
              <a:rPr sz="2000" b="1" i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ARIO</a:t>
            </a:r>
            <a:r>
              <a:rPr sz="2000" b="1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 </a:t>
            </a:r>
            <a:r>
              <a:rPr sz="2000" b="1" i="1" spc="6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2000" i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co</a:t>
            </a:r>
            <a:r>
              <a:rPr sz="20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2000" i="1" spc="186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2000" i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bloc</a:t>
            </a:r>
            <a:r>
              <a:rPr sz="20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k</a:t>
            </a:r>
            <a:r>
              <a:rPr sz="2000" i="1" spc="18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2000" i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d</a:t>
            </a:r>
            <a:r>
              <a:rPr sz="20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2000" i="1" spc="155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2000" i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plástico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533400" y="1219200"/>
            <a:ext cx="6264631" cy="583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015">
              <a:lnSpc>
                <a:spcPts val="1630"/>
              </a:lnSpc>
              <a:spcBef>
                <a:spcPts val="81"/>
              </a:spcBef>
            </a:pPr>
            <a:r>
              <a:rPr sz="15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Model</a:t>
            </a:r>
            <a:r>
              <a:rPr sz="15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1500" spc="96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15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1110-P</a:t>
            </a:r>
            <a:endParaRPr sz="1500">
              <a:latin typeface="Times New Roman"/>
              <a:cs typeface="Times New Roman"/>
            </a:endParaRPr>
          </a:p>
          <a:p>
            <a:pPr marL="12700" indent="0">
              <a:lnSpc>
                <a:spcPct val="100041"/>
              </a:lnSpc>
              <a:spcBef>
                <a:spcPts val="684"/>
              </a:spcBef>
            </a:pP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Cepill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900" spc="-8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d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10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10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”</a:t>
            </a:r>
            <a:r>
              <a:rPr sz="900" spc="-2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co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900" spc="107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b="1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bloc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k</a:t>
            </a:r>
            <a:r>
              <a:rPr sz="900" b="1" spc="195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d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10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b="1" spc="-27" dirty="0" smtClean="0">
                <a:solidFill>
                  <a:srgbClr val="1A5CA6"/>
                </a:solidFill>
                <a:latin typeface="Times New Roman"/>
                <a:cs typeface="Times New Roman"/>
              </a:rPr>
              <a:t>polipropilen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900" b="1" spc="-27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estructura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l </a:t>
            </a:r>
            <a:r>
              <a:rPr sz="900" spc="5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d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10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gra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900" spc="12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7" dirty="0" smtClean="0">
                <a:solidFill>
                  <a:srgbClr val="1A5CA6"/>
                </a:solidFill>
                <a:latin typeface="Times New Roman"/>
                <a:cs typeface="Times New Roman"/>
              </a:rPr>
              <a:t>resistenci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900" spc="-32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co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900" spc="107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un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900" spc="120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perforació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900" spc="213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8" dirty="0" smtClean="0">
                <a:solidFill>
                  <a:srgbClr val="1A5CA6"/>
                </a:solidFill>
                <a:latin typeface="Times New Roman"/>
                <a:cs typeface="Times New Roman"/>
              </a:rPr>
              <a:t>roscad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900" spc="-46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par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900" spc="166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2" dirty="0" smtClean="0">
                <a:solidFill>
                  <a:srgbClr val="1A5CA6"/>
                </a:solidFill>
                <a:latin typeface="Times New Roman"/>
                <a:cs typeface="Times New Roman"/>
              </a:rPr>
              <a:t>fija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r</a:t>
            </a:r>
            <a:r>
              <a:rPr sz="900" spc="-8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900" spc="-2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8" dirty="0" smtClean="0">
                <a:solidFill>
                  <a:srgbClr val="1A5CA6"/>
                </a:solidFill>
                <a:latin typeface="Times New Roman"/>
                <a:cs typeface="Times New Roman"/>
              </a:rPr>
              <a:t>bastó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900" spc="-42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-28" dirty="0" smtClean="0">
                <a:solidFill>
                  <a:srgbClr val="1A5CA6"/>
                </a:solidFill>
                <a:latin typeface="Times New Roman"/>
                <a:cs typeface="Times New Roman"/>
              </a:rPr>
              <a:t>(pued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i="1" spc="-47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ser </a:t>
            </a:r>
            <a:r>
              <a:rPr sz="900" i="1" spc="-24" dirty="0" smtClean="0">
                <a:solidFill>
                  <a:srgbClr val="1A5CA6"/>
                </a:solidFill>
                <a:latin typeface="Times New Roman"/>
                <a:cs typeface="Times New Roman"/>
              </a:rPr>
              <a:t>utilizad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900" i="1" spc="-47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tambié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900" i="1" spc="122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d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i="1" spc="6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form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900" i="1" spc="-58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manual)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55300" y="1847996"/>
            <a:ext cx="6872101" cy="2768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Fibr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900" spc="60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d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14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b="1" spc="-27" dirty="0" smtClean="0">
                <a:solidFill>
                  <a:srgbClr val="1A5CA6"/>
                </a:solidFill>
                <a:latin typeface="Times New Roman"/>
                <a:cs typeface="Times New Roman"/>
              </a:rPr>
              <a:t>polipropilen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900" b="1" spc="-2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rígid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900" spc="27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b="1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roj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900" b="1" spc="6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d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12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2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”</a:t>
            </a:r>
            <a:r>
              <a:rPr sz="900" spc="-3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(5.0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0</a:t>
            </a:r>
            <a:r>
              <a:rPr sz="900" i="1" spc="5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cm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)</a:t>
            </a:r>
            <a:r>
              <a:rPr sz="900" i="1" spc="146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d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12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longitud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.</a:t>
            </a:r>
            <a:r>
              <a:rPr sz="900" spc="113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Idea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900" spc="56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par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900" spc="186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tallad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900" i="1" spc="96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-27" dirty="0" smtClean="0">
                <a:solidFill>
                  <a:srgbClr val="1A5CA6"/>
                </a:solidFill>
                <a:latin typeface="Times New Roman"/>
                <a:cs typeface="Times New Roman"/>
              </a:rPr>
              <a:t>agresiv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900" i="1" spc="-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900" spc="95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9" dirty="0" smtClean="0">
                <a:solidFill>
                  <a:srgbClr val="1A5CA6"/>
                </a:solidFill>
                <a:latin typeface="Times New Roman"/>
                <a:cs typeface="Times New Roman"/>
              </a:rPr>
              <a:t>área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900" spc="-36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com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900" spc="20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son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:</a:t>
            </a:r>
            <a:r>
              <a:rPr sz="900" spc="17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-27" dirty="0" smtClean="0">
                <a:solidFill>
                  <a:srgbClr val="1A5CA6"/>
                </a:solidFill>
                <a:latin typeface="Times New Roman"/>
                <a:cs typeface="Times New Roman"/>
              </a:rPr>
              <a:t>baños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,</a:t>
            </a:r>
            <a:r>
              <a:rPr sz="900" i="1" spc="30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-27" dirty="0" smtClean="0">
                <a:solidFill>
                  <a:srgbClr val="1A5CA6"/>
                </a:solidFill>
                <a:latin typeface="Times New Roman"/>
                <a:cs typeface="Times New Roman"/>
              </a:rPr>
              <a:t>albercas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,</a:t>
            </a:r>
            <a:r>
              <a:rPr sz="900" i="1" spc="-7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talleres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,</a:t>
            </a:r>
            <a:r>
              <a:rPr sz="900" i="1" spc="170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etc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. </a:t>
            </a:r>
            <a:r>
              <a:rPr sz="900" i="1" spc="198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La</a:t>
            </a:r>
            <a:endParaRPr sz="900">
              <a:latin typeface="Times New Roman"/>
              <a:cs typeface="Times New Roman"/>
            </a:endParaRPr>
          </a:p>
          <a:p>
            <a:pPr marL="12700" marR="17145">
              <a:lnSpc>
                <a:spcPct val="95825"/>
              </a:lnSpc>
            </a:pPr>
            <a:r>
              <a:rPr sz="900" spc="-28" dirty="0" smtClean="0">
                <a:solidFill>
                  <a:srgbClr val="1A5CA6"/>
                </a:solidFill>
                <a:latin typeface="Times New Roman"/>
                <a:cs typeface="Times New Roman"/>
              </a:rPr>
              <a:t>humeda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d</a:t>
            </a:r>
            <a:r>
              <a:rPr sz="900" spc="-8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y</a:t>
            </a:r>
            <a:r>
              <a:rPr sz="900" spc="-6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lo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900" spc="-6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7" dirty="0" smtClean="0">
                <a:solidFill>
                  <a:srgbClr val="1A5CA6"/>
                </a:solidFill>
                <a:latin typeface="Times New Roman"/>
                <a:cs typeface="Times New Roman"/>
              </a:rPr>
              <a:t>producto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900" spc="-82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químico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900" spc="150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-66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afecta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900" spc="17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900" spc="30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form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900" spc="5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alguna.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6655457" y="2475643"/>
            <a:ext cx="458597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  <a:spcBef>
                <a:spcPts val="50"/>
              </a:spcBef>
            </a:pPr>
            <a:r>
              <a:rPr sz="900" b="1" spc="-76" dirty="0" smtClean="0">
                <a:solidFill>
                  <a:srgbClr val="1A5CA6"/>
                </a:solidFill>
                <a:latin typeface="Times New Roman"/>
                <a:cs typeface="Times New Roman"/>
              </a:rPr>
              <a:t>2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0</a:t>
            </a:r>
            <a:r>
              <a:rPr sz="900" b="1" spc="-7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PIES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455301" y="2999693"/>
            <a:ext cx="2135499" cy="124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  <a:spcBef>
                <a:spcPts val="50"/>
              </a:spcBef>
            </a:pPr>
            <a:r>
              <a:rPr sz="900" b="1" spc="-42" dirty="0" smtClean="0">
                <a:solidFill>
                  <a:srgbClr val="1A5CA6"/>
                </a:solidFill>
                <a:latin typeface="Times New Roman"/>
                <a:cs typeface="Times New Roman"/>
              </a:rPr>
              <a:t>CAR</a:t>
            </a:r>
            <a:r>
              <a:rPr sz="900" b="1" spc="-56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900" b="1" spc="-42" dirty="0" smtClean="0">
                <a:solidFill>
                  <a:srgbClr val="1A5CA6"/>
                </a:solidFill>
                <a:latin typeface="Times New Roman"/>
                <a:cs typeface="Times New Roman"/>
              </a:rPr>
              <a:t>CTERÍSTICA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900" b="1" spc="-13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b="1" spc="-44" dirty="0" smtClean="0">
                <a:solidFill>
                  <a:srgbClr val="1A5CA6"/>
                </a:solidFill>
                <a:latin typeface="Times New Roman"/>
                <a:cs typeface="Times New Roman"/>
              </a:rPr>
              <a:t>GENERALES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6386272" y="3294282"/>
            <a:ext cx="700327" cy="1347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915"/>
              </a:lnSpc>
              <a:spcBef>
                <a:spcPts val="45"/>
              </a:spcBef>
            </a:pP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ELÁSTICA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55300" y="3856707"/>
            <a:ext cx="1602100" cy="1056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  <a:spcBef>
                <a:spcPts val="50"/>
              </a:spcBef>
            </a:pPr>
            <a:r>
              <a:rPr sz="900" b="1" spc="-43" dirty="0" smtClean="0">
                <a:solidFill>
                  <a:srgbClr val="1A5CA6"/>
                </a:solidFill>
                <a:latin typeface="Times New Roman"/>
                <a:cs typeface="Times New Roman"/>
              </a:rPr>
              <a:t>RESISTENCI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900" b="1" spc="1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b="1" spc="-44" dirty="0" smtClean="0">
                <a:solidFill>
                  <a:srgbClr val="1A5CA6"/>
                </a:solidFill>
                <a:latin typeface="Times New Roman"/>
                <a:cs typeface="Times New Roman"/>
              </a:rPr>
              <a:t>TÉRMICA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55300" y="4592133"/>
            <a:ext cx="2874784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  <a:spcBef>
                <a:spcPts val="50"/>
              </a:spcBef>
            </a:pPr>
            <a:r>
              <a:rPr sz="900" b="1" spc="-43" dirty="0" smtClean="0">
                <a:solidFill>
                  <a:srgbClr val="1A5CA6"/>
                </a:solidFill>
                <a:latin typeface="Times New Roman"/>
                <a:cs typeface="Times New Roman"/>
              </a:rPr>
              <a:t>RESISTENCI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900" b="1" spc="1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900" b="1" spc="-38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b="1" spc="-42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900" b="1" spc="-2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b="1" spc="-44" dirty="0" smtClean="0">
                <a:solidFill>
                  <a:srgbClr val="1A5CA6"/>
                </a:solidFill>
                <a:latin typeface="Times New Roman"/>
                <a:cs typeface="Times New Roman"/>
              </a:rPr>
              <a:t>HUME</a:t>
            </a:r>
            <a:r>
              <a:rPr sz="900" b="1" spc="-59" dirty="0" smtClean="0">
                <a:solidFill>
                  <a:srgbClr val="1A5CA6"/>
                </a:solidFill>
                <a:latin typeface="Times New Roman"/>
                <a:cs typeface="Times New Roman"/>
              </a:rPr>
              <a:t>D</a:t>
            </a:r>
            <a:r>
              <a:rPr sz="900" b="1" spc="-44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D</a:t>
            </a:r>
            <a:r>
              <a:rPr sz="900" b="1" spc="88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Y</a:t>
            </a:r>
            <a:r>
              <a:rPr sz="900" b="1" spc="-17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b="1" spc="-59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900" b="1" spc="-44" dirty="0" smtClean="0">
                <a:solidFill>
                  <a:srgbClr val="1A5CA6"/>
                </a:solidFill>
                <a:latin typeface="Times New Roman"/>
                <a:cs typeface="Times New Roman"/>
              </a:rPr>
              <a:t>GENTE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900" b="1" spc="-7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b="1" spc="-44" dirty="0" smtClean="0">
                <a:solidFill>
                  <a:srgbClr val="1A5CA6"/>
                </a:solidFill>
                <a:latin typeface="Times New Roman"/>
                <a:cs typeface="Times New Roman"/>
              </a:rPr>
              <a:t>QUÍMICOS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6472798" y="4886722"/>
            <a:ext cx="613802" cy="1424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915"/>
              </a:lnSpc>
              <a:spcBef>
                <a:spcPts val="45"/>
              </a:spcBef>
            </a:pP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PETRÓLEO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55300" y="5461735"/>
            <a:ext cx="6623986" cy="2766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145">
              <a:lnSpc>
                <a:spcPts val="1015"/>
              </a:lnSpc>
              <a:spcBef>
                <a:spcPts val="50"/>
              </a:spcBef>
            </a:pP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USOS</a:t>
            </a:r>
            <a:r>
              <a:rPr sz="900" b="1" spc="21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SUGERIDO</a:t>
            </a:r>
            <a:r>
              <a:rPr sz="900" b="1" spc="14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: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900" spc="-22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900" spc="-5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cepill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900" spc="-6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idea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900" spc="2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par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900" spc="12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funcione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900" spc="16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d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7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tallad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900" i="1" spc="3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-21" dirty="0" smtClean="0">
                <a:solidFill>
                  <a:srgbClr val="1A5CA6"/>
                </a:solidFill>
                <a:latin typeface="Times New Roman"/>
                <a:cs typeface="Times New Roman"/>
              </a:rPr>
              <a:t>agresiv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900" i="1" spc="-77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y</a:t>
            </a:r>
            <a:r>
              <a:rPr sz="900" spc="-6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7" dirty="0" smtClean="0">
                <a:solidFill>
                  <a:srgbClr val="1A5CA6"/>
                </a:solidFill>
                <a:latin typeface="Times New Roman"/>
                <a:cs typeface="Times New Roman"/>
              </a:rPr>
              <a:t>recomendad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900" spc="-76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900" spc="30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9" dirty="0" smtClean="0">
                <a:solidFill>
                  <a:srgbClr val="1A5CA6"/>
                </a:solidFill>
                <a:latin typeface="Times New Roman"/>
                <a:cs typeface="Times New Roman"/>
              </a:rPr>
              <a:t>área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900" spc="-10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com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900" spc="1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son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:</a:t>
            </a:r>
            <a:r>
              <a:rPr sz="900" spc="9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-21" dirty="0" smtClean="0">
                <a:solidFill>
                  <a:srgbClr val="1A5CA6"/>
                </a:solidFill>
                <a:latin typeface="Times New Roman"/>
                <a:cs typeface="Times New Roman"/>
              </a:rPr>
              <a:t>cocina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900" i="1" spc="11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-21" dirty="0" smtClean="0">
                <a:solidFill>
                  <a:srgbClr val="1A5CA6"/>
                </a:solidFill>
                <a:latin typeface="Times New Roman"/>
                <a:cs typeface="Times New Roman"/>
              </a:rPr>
              <a:t>industriales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,</a:t>
            </a:r>
            <a:r>
              <a:rPr sz="900" i="1" spc="-68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-21" dirty="0" smtClean="0">
                <a:solidFill>
                  <a:srgbClr val="1A5CA6"/>
                </a:solidFill>
                <a:latin typeface="Times New Roman"/>
                <a:cs typeface="Times New Roman"/>
              </a:rPr>
              <a:t>baños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,</a:t>
            </a:r>
            <a:r>
              <a:rPr sz="900" i="1" spc="87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-21" dirty="0" smtClean="0">
                <a:solidFill>
                  <a:srgbClr val="1A5CA6"/>
                </a:solidFill>
                <a:latin typeface="Times New Roman"/>
                <a:cs typeface="Times New Roman"/>
              </a:rPr>
              <a:t>albercas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,</a:t>
            </a:r>
            <a:r>
              <a:rPr sz="900" i="1" spc="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-21" dirty="0" smtClean="0">
                <a:solidFill>
                  <a:srgbClr val="1A5CA6"/>
                </a:solidFill>
                <a:latin typeface="Times New Roman"/>
                <a:cs typeface="Times New Roman"/>
              </a:rPr>
              <a:t>carnicerías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,</a:t>
            </a:r>
            <a:r>
              <a:rPr sz="900" i="1" spc="-70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etc.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55300" y="5915876"/>
            <a:ext cx="3214440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900" spc="-7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8" dirty="0" smtClean="0">
                <a:solidFill>
                  <a:srgbClr val="1A5CA6"/>
                </a:solidFill>
                <a:latin typeface="Times New Roman"/>
                <a:cs typeface="Times New Roman"/>
              </a:rPr>
              <a:t>humeda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d</a:t>
            </a:r>
            <a:r>
              <a:rPr sz="900" spc="-8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y</a:t>
            </a:r>
            <a:r>
              <a:rPr sz="900" spc="-6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lo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900" spc="-6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7" dirty="0" smtClean="0">
                <a:solidFill>
                  <a:srgbClr val="1A5CA6"/>
                </a:solidFill>
                <a:latin typeface="Times New Roman"/>
                <a:cs typeface="Times New Roman"/>
              </a:rPr>
              <a:t>producto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900" spc="-82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químico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900" spc="150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-66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afecta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900" spc="17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900" spc="30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form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900" spc="5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alguna.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55300" y="6233059"/>
            <a:ext cx="2226563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sz="900" spc="-16" dirty="0" smtClean="0">
                <a:solidFill>
                  <a:srgbClr val="1A5CA6"/>
                </a:solidFill>
                <a:latin typeface="Times New Roman"/>
                <a:cs typeface="Times New Roman"/>
              </a:rPr>
              <a:t>P</a:t>
            </a:r>
            <a:r>
              <a:rPr sz="900" spc="-28" dirty="0" smtClean="0">
                <a:solidFill>
                  <a:srgbClr val="1A5CA6"/>
                </a:solidFill>
                <a:latin typeface="Times New Roman"/>
                <a:cs typeface="Times New Roman"/>
              </a:rPr>
              <a:t>ued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-88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utilizars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-1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d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6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form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900" spc="5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manua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900" spc="13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900" spc="-30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co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900" spc="62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bastón.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55300" y="6540270"/>
            <a:ext cx="3797127" cy="2664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145">
              <a:lnSpc>
                <a:spcPts val="1015"/>
              </a:lnSpc>
              <a:spcBef>
                <a:spcPts val="50"/>
              </a:spcBef>
            </a:pPr>
            <a:r>
              <a:rPr sz="900" b="1" dirty="0" smtClean="0">
                <a:solidFill>
                  <a:srgbClr val="1A5CA6"/>
                </a:solidFill>
                <a:latin typeface="Times New Roman"/>
                <a:cs typeface="Times New Roman"/>
              </a:rPr>
              <a:t>CONTRAINDIC</a:t>
            </a:r>
            <a:r>
              <a:rPr sz="900" b="1" spc="-14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CIONE</a:t>
            </a:r>
            <a:r>
              <a:rPr sz="900" b="1" spc="14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: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000"/>
              </a:lnSpc>
            </a:pP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Est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7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cepill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900" spc="-6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900" spc="-66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9" dirty="0" smtClean="0">
                <a:solidFill>
                  <a:srgbClr val="1A5CA6"/>
                </a:solidFill>
                <a:latin typeface="Times New Roman"/>
                <a:cs typeface="Times New Roman"/>
              </a:rPr>
              <a:t>deb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-105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d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6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utilizars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-1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900" spc="30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8" dirty="0" smtClean="0">
                <a:solidFill>
                  <a:srgbClr val="1A5CA6"/>
                </a:solidFill>
                <a:latin typeface="Times New Roman"/>
                <a:cs typeface="Times New Roman"/>
              </a:rPr>
              <a:t>área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900" spc="-6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8" dirty="0" smtClean="0">
                <a:solidFill>
                  <a:srgbClr val="1A5CA6"/>
                </a:solidFill>
                <a:latin typeface="Times New Roman"/>
                <a:cs typeface="Times New Roman"/>
              </a:rPr>
              <a:t>dond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-120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8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7" dirty="0" smtClean="0">
                <a:solidFill>
                  <a:srgbClr val="1A5CA6"/>
                </a:solidFill>
                <a:latin typeface="Times New Roman"/>
                <a:cs typeface="Times New Roman"/>
              </a:rPr>
              <a:t>maneje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900" spc="-87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alta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900" spc="10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temperaturas.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55300" y="6974267"/>
            <a:ext cx="3082262" cy="2664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145">
              <a:lnSpc>
                <a:spcPts val="1015"/>
              </a:lnSpc>
              <a:spcBef>
                <a:spcPts val="50"/>
              </a:spcBef>
            </a:pP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PRODUCTOS</a:t>
            </a:r>
            <a:r>
              <a:rPr sz="900" b="1" spc="16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COMPLEMEN</a:t>
            </a:r>
            <a:r>
              <a:rPr sz="9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T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ARIO</a:t>
            </a:r>
            <a:r>
              <a:rPr sz="900" b="1" spc="14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: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000"/>
              </a:lnSpc>
            </a:pP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Est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7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cepill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900" spc="-6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8" dirty="0" smtClean="0">
                <a:solidFill>
                  <a:srgbClr val="1A5CA6"/>
                </a:solidFill>
                <a:latin typeface="Times New Roman"/>
                <a:cs typeface="Times New Roman"/>
              </a:rPr>
              <a:t>pued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-98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utilizars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-1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co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900" spc="62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cualquie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r</a:t>
            </a:r>
            <a:r>
              <a:rPr sz="900" spc="120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8" dirty="0" smtClean="0">
                <a:solidFill>
                  <a:srgbClr val="1A5CA6"/>
                </a:solidFill>
                <a:latin typeface="Times New Roman"/>
                <a:cs typeface="Times New Roman"/>
              </a:rPr>
              <a:t>bastó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900" spc="-92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d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spc="6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7" dirty="0" smtClean="0">
                <a:solidFill>
                  <a:srgbClr val="1A5CA6"/>
                </a:solidFill>
                <a:latin typeface="Times New Roman"/>
                <a:cs typeface="Times New Roman"/>
              </a:rPr>
              <a:t>nuestr</a:t>
            </a:r>
            <a:r>
              <a:rPr sz="9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900" spc="-88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spc="-25" dirty="0" smtClean="0">
                <a:solidFill>
                  <a:srgbClr val="1A5CA6"/>
                </a:solidFill>
                <a:latin typeface="Times New Roman"/>
                <a:cs typeface="Times New Roman"/>
              </a:rPr>
              <a:t>línea.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00147" y="8082139"/>
            <a:ext cx="2497388" cy="1011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2905" marR="17524">
              <a:lnSpc>
                <a:spcPts val="915"/>
              </a:lnSpc>
              <a:spcBef>
                <a:spcPts val="45"/>
              </a:spcBef>
            </a:pP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    </a:t>
            </a:r>
            <a:r>
              <a:rPr sz="800" b="1" spc="60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800" spc="-34" dirty="0" smtClean="0">
                <a:solidFill>
                  <a:srgbClr val="1A5CA6"/>
                </a:solidFill>
                <a:latin typeface="Times New Roman"/>
                <a:cs typeface="Times New Roman"/>
              </a:rPr>
              <a:t>X</a:t>
            </a: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CELENTE</a:t>
            </a:r>
            <a:endParaRPr sz="800">
              <a:latin typeface="Times New Roman"/>
              <a:cs typeface="Times New Roman"/>
            </a:endParaRPr>
          </a:p>
          <a:p>
            <a:pPr marL="81584" marR="17524">
              <a:lnSpc>
                <a:spcPct val="95825"/>
              </a:lnSpc>
              <a:spcBef>
                <a:spcPts val="174"/>
              </a:spcBef>
            </a:pP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B    </a:t>
            </a:r>
            <a:r>
              <a:rPr sz="800" b="1" spc="7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BUENA</a:t>
            </a:r>
            <a:endParaRPr sz="800">
              <a:latin typeface="Times New Roman"/>
              <a:cs typeface="Times New Roman"/>
            </a:endParaRPr>
          </a:p>
          <a:p>
            <a:pPr marL="83413">
              <a:lnSpc>
                <a:spcPct val="95825"/>
              </a:lnSpc>
              <a:spcBef>
                <a:spcPts val="220"/>
              </a:spcBef>
            </a:pP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    </a:t>
            </a:r>
            <a:r>
              <a:rPr sz="800" b="1" spc="145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-18" dirty="0" smtClean="0">
                <a:solidFill>
                  <a:srgbClr val="1A5CA6"/>
                </a:solidFill>
                <a:latin typeface="Times New Roman"/>
                <a:cs typeface="Times New Roman"/>
              </a:rPr>
              <a:t>SUFICIENT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800" spc="2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i="1" spc="-43" dirty="0" smtClean="0">
                <a:solidFill>
                  <a:srgbClr val="1A5CA6"/>
                </a:solidFill>
                <a:latin typeface="Times New Roman"/>
                <a:cs typeface="Times New Roman"/>
              </a:rPr>
              <a:t>(exposicione</a:t>
            </a:r>
            <a:r>
              <a:rPr sz="8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800" i="1" spc="-60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i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intermitente</a:t>
            </a:r>
            <a:r>
              <a:rPr sz="8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800" i="1" spc="12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i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8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800" i="1" spc="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i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8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800" i="1" spc="-33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i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afectan)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  <a:p>
            <a:pPr marL="95605" marR="17524">
              <a:lnSpc>
                <a:spcPct val="95825"/>
              </a:lnSpc>
              <a:spcBef>
                <a:spcPts val="220"/>
              </a:spcBef>
            </a:pP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I      </a:t>
            </a:r>
            <a:r>
              <a:rPr sz="800" b="1" spc="105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INSUFICIENTE</a:t>
            </a:r>
            <a:endParaRPr sz="800">
              <a:latin typeface="Times New Roman"/>
              <a:cs typeface="Times New Roman"/>
            </a:endParaRPr>
          </a:p>
          <a:p>
            <a:pPr marL="12700" marR="17524">
              <a:lnSpc>
                <a:spcPct val="95825"/>
              </a:lnSpc>
              <a:spcBef>
                <a:spcPts val="220"/>
              </a:spcBef>
            </a:pPr>
            <a:r>
              <a:rPr sz="800" b="1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N/</a:t>
            </a: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   </a:t>
            </a:r>
            <a:r>
              <a:rPr sz="800" b="1" spc="5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800" spc="-13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APLICA</a:t>
            </a:r>
            <a:endParaRPr sz="800">
              <a:latin typeface="Times New Roman"/>
              <a:cs typeface="Times New Roman"/>
            </a:endParaRPr>
          </a:p>
          <a:p>
            <a:pPr marL="16452" marR="550488">
              <a:lnSpc>
                <a:spcPct val="100041"/>
              </a:lnSpc>
              <a:spcBef>
                <a:spcPts val="512"/>
              </a:spcBef>
            </a:pPr>
            <a:r>
              <a:rPr sz="800" i="1" spc="-37" dirty="0" smtClean="0">
                <a:solidFill>
                  <a:srgbClr val="1A5CA6"/>
                </a:solidFill>
                <a:latin typeface="Times New Roman"/>
                <a:cs typeface="Times New Roman"/>
              </a:rPr>
              <a:t>(</a:t>
            </a:r>
            <a:r>
              <a:rPr sz="800" i="1" spc="-32" dirty="0" smtClean="0">
                <a:solidFill>
                  <a:srgbClr val="1A5CA6"/>
                </a:solidFill>
                <a:latin typeface="Times New Roman"/>
                <a:cs typeface="Times New Roman"/>
              </a:rPr>
              <a:t>P</a:t>
            </a:r>
            <a:r>
              <a:rPr sz="800" i="1" spc="-37" dirty="0" smtClean="0">
                <a:solidFill>
                  <a:srgbClr val="1A5CA6"/>
                </a:solidFill>
                <a:latin typeface="Times New Roman"/>
                <a:cs typeface="Times New Roman"/>
              </a:rPr>
              <a:t>ar</a:t>
            </a:r>
            <a:r>
              <a:rPr sz="8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800" i="1" spc="-35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i="1" spc="-43" dirty="0" smtClean="0">
                <a:solidFill>
                  <a:srgbClr val="1A5CA6"/>
                </a:solidFill>
                <a:latin typeface="Times New Roman"/>
                <a:cs typeface="Times New Roman"/>
              </a:rPr>
              <a:t>condicione</a:t>
            </a:r>
            <a:r>
              <a:rPr sz="8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800" i="1" spc="-88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i="1" spc="-43" dirty="0" smtClean="0">
                <a:solidFill>
                  <a:srgbClr val="1A5CA6"/>
                </a:solidFill>
                <a:latin typeface="Times New Roman"/>
                <a:cs typeface="Times New Roman"/>
              </a:rPr>
              <a:t>específica</a:t>
            </a:r>
            <a:r>
              <a:rPr sz="8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800" i="1" spc="-4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i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d</a:t>
            </a:r>
            <a:r>
              <a:rPr sz="8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800" i="1" spc="63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i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us</a:t>
            </a:r>
            <a:r>
              <a:rPr sz="8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800" i="1" spc="68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i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d</a:t>
            </a:r>
            <a:r>
              <a:rPr sz="8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800" i="1" spc="63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i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cada product</a:t>
            </a:r>
            <a:r>
              <a:rPr sz="8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800" i="1" spc="137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i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po</a:t>
            </a:r>
            <a:r>
              <a:rPr sz="8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r</a:t>
            </a:r>
            <a:r>
              <a:rPr sz="800" i="1" spc="-53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i="1" spc="-37" dirty="0" smtClean="0">
                <a:solidFill>
                  <a:srgbClr val="1A5CA6"/>
                </a:solidFill>
                <a:latin typeface="Times New Roman"/>
                <a:cs typeface="Times New Roman"/>
              </a:rPr>
              <a:t>favo</a:t>
            </a:r>
            <a:r>
              <a:rPr sz="8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r</a:t>
            </a:r>
            <a:r>
              <a:rPr sz="800" i="1" spc="-45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i="1" spc="-44" dirty="0" smtClean="0">
                <a:solidFill>
                  <a:srgbClr val="1A5CA6"/>
                </a:solidFill>
                <a:latin typeface="Times New Roman"/>
                <a:cs typeface="Times New Roman"/>
              </a:rPr>
              <a:t>contact</a:t>
            </a:r>
            <a:r>
              <a:rPr sz="8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800" i="1" spc="-83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800" i="1" spc="-52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i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nuestro</a:t>
            </a:r>
            <a:r>
              <a:rPr sz="8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800" i="1" spc="15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i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asesores.)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 rot="16200000">
            <a:off x="-1517606" y="5251407"/>
            <a:ext cx="3621954" cy="1295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*</a:t>
            </a:r>
            <a:r>
              <a:rPr sz="900" i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Estas</a:t>
            </a:r>
            <a:r>
              <a:rPr sz="900" i="1" spc="6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temperaturas</a:t>
            </a:r>
            <a:r>
              <a:rPr sz="900" i="1" spc="163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se</a:t>
            </a:r>
            <a:r>
              <a:rPr sz="900" i="1" spc="10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determinan</a:t>
            </a:r>
            <a:r>
              <a:rPr sz="900" i="1" spc="1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bajo</a:t>
            </a:r>
            <a:r>
              <a:rPr sz="900" i="1" spc="-6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una</a:t>
            </a:r>
            <a:r>
              <a:rPr sz="900" i="1" spc="12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exposición</a:t>
            </a:r>
            <a:r>
              <a:rPr sz="900" i="1" spc="21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al</a:t>
            </a:r>
            <a:r>
              <a:rPr sz="900" i="1" spc="-36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calor</a:t>
            </a:r>
            <a:r>
              <a:rPr sz="900" i="1" spc="-73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i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constante.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 rot="16200000">
            <a:off x="5240245" y="5323820"/>
            <a:ext cx="4613200" cy="1162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915"/>
              </a:lnSpc>
              <a:spcBef>
                <a:spcPts val="4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Lo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800" spc="23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-47" dirty="0" smtClean="0">
                <a:solidFill>
                  <a:srgbClr val="1A5CA6"/>
                </a:solidFill>
                <a:latin typeface="Times New Roman"/>
                <a:cs typeface="Times New Roman"/>
              </a:rPr>
              <a:t>dato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800" spc="-67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-47" dirty="0" smtClean="0">
                <a:solidFill>
                  <a:srgbClr val="1A5CA6"/>
                </a:solidFill>
                <a:latin typeface="Times New Roman"/>
                <a:cs typeface="Times New Roman"/>
              </a:rPr>
              <a:t>expuesto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800" spc="-10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800" spc="75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-46" dirty="0" smtClean="0">
                <a:solidFill>
                  <a:srgbClr val="1A5CA6"/>
                </a:solidFill>
                <a:latin typeface="Times New Roman"/>
                <a:cs typeface="Times New Roman"/>
              </a:rPr>
              <a:t>est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800" spc="-23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-46" dirty="0" smtClean="0">
                <a:solidFill>
                  <a:srgbClr val="1A5CA6"/>
                </a:solidFill>
                <a:latin typeface="Times New Roman"/>
                <a:cs typeface="Times New Roman"/>
              </a:rPr>
              <a:t>document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800" spc="-11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-46" dirty="0" smtClean="0">
                <a:solidFill>
                  <a:srgbClr val="1A5CA6"/>
                </a:solidFill>
                <a:latin typeface="Times New Roman"/>
                <a:cs typeface="Times New Roman"/>
              </a:rPr>
              <a:t>aparece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800" spc="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sól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800" spc="113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co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800" spc="12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fine</a:t>
            </a: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800" b="1" spc="18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b="1" spc="-43" dirty="0" smtClean="0">
                <a:solidFill>
                  <a:srgbClr val="1A5CA6"/>
                </a:solidFill>
                <a:latin typeface="Times New Roman"/>
                <a:cs typeface="Times New Roman"/>
              </a:rPr>
              <a:t>ilustrativo</a:t>
            </a: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800" b="1" spc="-6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y</a:t>
            </a:r>
            <a:r>
              <a:rPr sz="800" spc="-55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b="1" spc="-45" dirty="0" smtClean="0">
                <a:solidFill>
                  <a:srgbClr val="1A5CA6"/>
                </a:solidFill>
                <a:latin typeface="Times New Roman"/>
                <a:cs typeface="Times New Roman"/>
              </a:rPr>
              <a:t>puede</a:t>
            </a: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800" b="1" spc="-7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varia</a:t>
            </a: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r</a:t>
            </a:r>
            <a:r>
              <a:rPr sz="800" b="1" spc="-28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si</a:t>
            </a: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800" b="1" spc="9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previ</a:t>
            </a: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800" b="1" spc="145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aviso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71175" y="4750422"/>
            <a:ext cx="1138354" cy="2665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38"/>
              </a:spcBef>
            </a:pPr>
            <a:endParaRPr sz="550"/>
          </a:p>
          <a:p>
            <a:pPr marL="314665">
              <a:lnSpc>
                <a:spcPct val="95825"/>
              </a:lnSpc>
            </a:pP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HUME</a:t>
            </a:r>
            <a:r>
              <a:rPr sz="8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D</a:t>
            </a: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AD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609529" y="4750422"/>
            <a:ext cx="1138353" cy="2665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38"/>
              </a:spcBef>
            </a:pPr>
            <a:endParaRPr sz="550"/>
          </a:p>
          <a:p>
            <a:pPr marL="134907">
              <a:lnSpc>
                <a:spcPct val="95825"/>
              </a:lnSpc>
            </a:pP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ÁCIDO</a:t>
            </a: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800" b="1" spc="-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DILUÍDOS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747882" y="4750422"/>
            <a:ext cx="1138354" cy="2665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5258" marR="152683" indent="217932">
              <a:lnSpc>
                <a:spcPct val="100041"/>
              </a:lnSpc>
              <a:spcBef>
                <a:spcPts val="105"/>
              </a:spcBef>
            </a:pP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ÁCIDOS CONCENTRADOS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886236" y="4750422"/>
            <a:ext cx="1295364" cy="2787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05921" marR="116480" indent="-276758">
              <a:lnSpc>
                <a:spcPct val="100041"/>
              </a:lnSpc>
              <a:spcBef>
                <a:spcPts val="105"/>
              </a:spcBef>
            </a:pPr>
            <a:r>
              <a:rPr sz="800" b="1" spc="-35" dirty="0" smtClean="0">
                <a:solidFill>
                  <a:srgbClr val="1A5CA6"/>
                </a:solidFill>
                <a:latin typeface="Times New Roman"/>
                <a:cs typeface="Times New Roman"/>
              </a:rPr>
              <a:t>ALCALI</a:t>
            </a: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800" b="1" spc="2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DILUÍDOS (SOSA)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024588" y="4750422"/>
            <a:ext cx="1376211" cy="2787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04904" marR="81064" indent="-211124">
              <a:lnSpc>
                <a:spcPct val="100041"/>
              </a:lnSpc>
              <a:spcBef>
                <a:spcPts val="105"/>
              </a:spcBef>
            </a:pPr>
            <a:r>
              <a:rPr sz="800" b="1" spc="-35" dirty="0" smtClean="0">
                <a:solidFill>
                  <a:srgbClr val="1A5CA6"/>
                </a:solidFill>
                <a:latin typeface="Times New Roman"/>
                <a:cs typeface="Times New Roman"/>
              </a:rPr>
              <a:t>ALCOHO</a:t>
            </a: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L </a:t>
            </a:r>
            <a:r>
              <a:rPr sz="800" b="1" spc="5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Y</a:t>
            </a:r>
            <a:r>
              <a:rPr sz="800" b="1" spc="-36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CEITES VEGE</a:t>
            </a:r>
            <a:r>
              <a:rPr sz="800" b="1" spc="-69" dirty="0" smtClean="0">
                <a:solidFill>
                  <a:srgbClr val="1A5CA6"/>
                </a:solidFill>
                <a:latin typeface="Times New Roman"/>
                <a:cs typeface="Times New Roman"/>
              </a:rPr>
              <a:t>T</a:t>
            </a: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ALES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6162944" y="4750422"/>
            <a:ext cx="1138353" cy="2665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5554">
              <a:lnSpc>
                <a:spcPct val="95825"/>
              </a:lnSpc>
              <a:spcBef>
                <a:spcPts val="105"/>
              </a:spcBef>
            </a:pPr>
            <a:r>
              <a:rPr sz="800" b="1" spc="-38" dirty="0" smtClean="0">
                <a:solidFill>
                  <a:srgbClr val="1A5CA6"/>
                </a:solidFill>
                <a:latin typeface="Times New Roman"/>
                <a:cs typeface="Times New Roman"/>
              </a:rPr>
              <a:t>DESTILADO</a:t>
            </a: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800" b="1" spc="35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DE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71175" y="5016969"/>
            <a:ext cx="569177" cy="144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1480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B</a:t>
            </a:r>
            <a:r>
              <a:rPr sz="800" spc="-69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OCK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040352" y="5016969"/>
            <a:ext cx="569177" cy="144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2251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FIBRA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609529" y="5016969"/>
            <a:ext cx="569175" cy="144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1452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B</a:t>
            </a:r>
            <a:r>
              <a:rPr sz="800" spc="-69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OCK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178705" y="5016969"/>
            <a:ext cx="569177" cy="144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2224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FIBRA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747882" y="5016969"/>
            <a:ext cx="569177" cy="144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1425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B</a:t>
            </a:r>
            <a:r>
              <a:rPr sz="800" spc="-69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OCK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317059" y="5016969"/>
            <a:ext cx="569177" cy="144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2196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FIBRA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886236" y="5016969"/>
            <a:ext cx="569175" cy="144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1398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B</a:t>
            </a:r>
            <a:r>
              <a:rPr sz="800" spc="-69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OCK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455412" y="5016969"/>
            <a:ext cx="569177" cy="144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2170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FIBRA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024589" y="5016969"/>
            <a:ext cx="569177" cy="144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1371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B</a:t>
            </a:r>
            <a:r>
              <a:rPr sz="800" spc="-69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OCK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593767" y="5016969"/>
            <a:ext cx="569177" cy="144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2142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FIBRA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162944" y="5016969"/>
            <a:ext cx="569177" cy="144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1343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B</a:t>
            </a:r>
            <a:r>
              <a:rPr sz="800" spc="-69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OCK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732121" y="5016969"/>
            <a:ext cx="569175" cy="144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2114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FIBRA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71175" y="5161596"/>
            <a:ext cx="569177" cy="145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3385" marR="233685" algn="ctr">
              <a:lnSpc>
                <a:spcPct val="95825"/>
              </a:lnSpc>
              <a:spcBef>
                <a:spcPts val="110"/>
              </a:spcBef>
            </a:pP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040352" y="5161596"/>
            <a:ext cx="569177" cy="145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3371" marR="233699" algn="ctr">
              <a:lnSpc>
                <a:spcPct val="95825"/>
              </a:lnSpc>
              <a:spcBef>
                <a:spcPts val="110"/>
              </a:spcBef>
            </a:pP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609529" y="5161596"/>
            <a:ext cx="569175" cy="145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3357" marR="233712" algn="ctr">
              <a:lnSpc>
                <a:spcPct val="95825"/>
              </a:lnSpc>
              <a:spcBef>
                <a:spcPts val="110"/>
              </a:spcBef>
            </a:pP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178705" y="5161596"/>
            <a:ext cx="569177" cy="145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3344" marR="233726" algn="ctr">
              <a:lnSpc>
                <a:spcPct val="95825"/>
              </a:lnSpc>
              <a:spcBef>
                <a:spcPts val="110"/>
              </a:spcBef>
            </a:pP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747882" y="5161596"/>
            <a:ext cx="569177" cy="145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3330" marR="233740" algn="ctr">
              <a:lnSpc>
                <a:spcPct val="95825"/>
              </a:lnSpc>
              <a:spcBef>
                <a:spcPts val="110"/>
              </a:spcBef>
            </a:pP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317059" y="5161596"/>
            <a:ext cx="569177" cy="145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3316" marR="233754" algn="ctr">
              <a:lnSpc>
                <a:spcPct val="95825"/>
              </a:lnSpc>
              <a:spcBef>
                <a:spcPts val="110"/>
              </a:spcBef>
            </a:pP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886236" y="5161596"/>
            <a:ext cx="569175" cy="145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3302" marR="233767" algn="ctr">
              <a:lnSpc>
                <a:spcPct val="95825"/>
              </a:lnSpc>
              <a:spcBef>
                <a:spcPts val="110"/>
              </a:spcBef>
            </a:pP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455412" y="5161596"/>
            <a:ext cx="569177" cy="145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3290" marR="233781" algn="ctr">
              <a:lnSpc>
                <a:spcPct val="95825"/>
              </a:lnSpc>
              <a:spcBef>
                <a:spcPts val="110"/>
              </a:spcBef>
            </a:pP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024589" y="5161596"/>
            <a:ext cx="569177" cy="145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3276" marR="233795" algn="ctr">
              <a:lnSpc>
                <a:spcPct val="95825"/>
              </a:lnSpc>
              <a:spcBef>
                <a:spcPts val="110"/>
              </a:spcBef>
            </a:pP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593767" y="5161596"/>
            <a:ext cx="569177" cy="145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3262" marR="233808" algn="ctr">
              <a:lnSpc>
                <a:spcPct val="95825"/>
              </a:lnSpc>
              <a:spcBef>
                <a:spcPts val="110"/>
              </a:spcBef>
            </a:pP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162944" y="5161596"/>
            <a:ext cx="569177" cy="145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3248" marR="233723" algn="ctr">
              <a:lnSpc>
                <a:spcPct val="95825"/>
              </a:lnSpc>
              <a:spcBef>
                <a:spcPts val="110"/>
              </a:spcBef>
            </a:pP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732121" y="5161596"/>
            <a:ext cx="569175" cy="145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3234" marR="233736" algn="ctr">
              <a:lnSpc>
                <a:spcPct val="95825"/>
              </a:lnSpc>
              <a:spcBef>
                <a:spcPts val="110"/>
              </a:spcBef>
            </a:pP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71175" y="4014990"/>
            <a:ext cx="1764121" cy="1450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0475">
              <a:lnSpc>
                <a:spcPct val="95825"/>
              </a:lnSpc>
              <a:spcBef>
                <a:spcPts val="110"/>
              </a:spcBef>
            </a:pP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DIS</a:t>
            </a:r>
            <a:r>
              <a:rPr sz="8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T</a:t>
            </a: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ORSIÓN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235296" y="4014990"/>
            <a:ext cx="1764121" cy="1450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51707">
              <a:lnSpc>
                <a:spcPct val="95825"/>
              </a:lnSpc>
              <a:spcBef>
                <a:spcPts val="110"/>
              </a:spcBef>
            </a:pP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ABLAN</a:t>
            </a:r>
            <a:r>
              <a:rPr sz="8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D</a:t>
            </a: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AMIEN</a:t>
            </a:r>
            <a:r>
              <a:rPr sz="8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T</a:t>
            </a: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71175" y="4160062"/>
            <a:ext cx="882060" cy="1446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87867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B</a:t>
            </a:r>
            <a:r>
              <a:rPr sz="800" spc="-69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OCK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353235" y="4160062"/>
            <a:ext cx="882060" cy="1446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362" marR="303445" algn="ctr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FIBRA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235296" y="4160062"/>
            <a:ext cx="882060" cy="1446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87826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B</a:t>
            </a:r>
            <a:r>
              <a:rPr sz="800" spc="-69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OCK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117357" y="4160062"/>
            <a:ext cx="882060" cy="1446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321" marR="303485" algn="ctr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FIBRA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71175" y="4304695"/>
            <a:ext cx="882060" cy="145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6693" marR="346761" algn="ctr">
              <a:lnSpc>
                <a:spcPts val="919"/>
              </a:lnSpc>
              <a:spcBef>
                <a:spcPts val="110"/>
              </a:spcBef>
            </a:pP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80</a:t>
            </a:r>
            <a:r>
              <a:rPr sz="675" spc="0" baseline="32208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53235" y="4304695"/>
            <a:ext cx="882060" cy="145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6762" marR="346761" algn="ctr">
              <a:lnSpc>
                <a:spcPts val="919"/>
              </a:lnSpc>
              <a:spcBef>
                <a:spcPts val="110"/>
              </a:spcBef>
            </a:pP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80</a:t>
            </a:r>
            <a:r>
              <a:rPr sz="675" spc="0" baseline="32208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235296" y="4304695"/>
            <a:ext cx="882060" cy="145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0995" marR="320993" algn="ctr">
              <a:lnSpc>
                <a:spcPts val="919"/>
              </a:lnSpc>
              <a:spcBef>
                <a:spcPts val="110"/>
              </a:spcBef>
            </a:pP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130</a:t>
            </a:r>
            <a:r>
              <a:rPr sz="675" spc="0" baseline="32208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117357" y="4304695"/>
            <a:ext cx="882060" cy="145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0990" marR="320990" algn="ctr">
              <a:lnSpc>
                <a:spcPts val="919"/>
              </a:lnSpc>
              <a:spcBef>
                <a:spcPts val="110"/>
              </a:spcBef>
            </a:pP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130</a:t>
            </a:r>
            <a:r>
              <a:rPr sz="675" spc="0" baseline="32208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71176" y="3157982"/>
            <a:ext cx="1366023" cy="2665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86304" marR="43601" indent="-430276">
              <a:lnSpc>
                <a:spcPct val="100041"/>
              </a:lnSpc>
              <a:spcBef>
                <a:spcPts val="105"/>
              </a:spcBef>
            </a:pPr>
            <a:r>
              <a:rPr sz="800" b="1" spc="-37" dirty="0" smtClean="0">
                <a:solidFill>
                  <a:srgbClr val="1A5CA6"/>
                </a:solidFill>
                <a:latin typeface="Times New Roman"/>
                <a:cs typeface="Times New Roman"/>
              </a:rPr>
              <a:t>RESISTENCI</a:t>
            </a: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800" b="1" spc="30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800" b="1" spc="-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800" b="1" spc="-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R</a:t>
            </a:r>
            <a:r>
              <a:rPr sz="800" b="1" spc="-69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8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Y</a:t>
            </a: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OS </a:t>
            </a:r>
            <a:r>
              <a:rPr sz="800" b="1" spc="-35" dirty="0" smtClean="0">
                <a:solidFill>
                  <a:srgbClr val="1A5CA6"/>
                </a:solidFill>
                <a:latin typeface="Times New Roman"/>
                <a:cs typeface="Times New Roman"/>
              </a:rPr>
              <a:t>DE</a:t>
            </a: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800" b="1" spc="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SOL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837199" y="3157982"/>
            <a:ext cx="1366024" cy="2665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25841" marR="248299" indent="-165100">
              <a:lnSpc>
                <a:spcPct val="100041"/>
              </a:lnSpc>
              <a:spcBef>
                <a:spcPts val="105"/>
              </a:spcBef>
            </a:pPr>
            <a:r>
              <a:rPr sz="800" b="1" spc="-37" dirty="0" smtClean="0">
                <a:solidFill>
                  <a:srgbClr val="1A5CA6"/>
                </a:solidFill>
                <a:latin typeface="Times New Roman"/>
                <a:cs typeface="Times New Roman"/>
              </a:rPr>
              <a:t>RESISTENCI</a:t>
            </a: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800" b="1" spc="30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800" b="1" spc="-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LA ABRASIÓN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203224" y="3157982"/>
            <a:ext cx="1366024" cy="2665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38"/>
              </a:spcBef>
            </a:pPr>
            <a:endParaRPr sz="550"/>
          </a:p>
          <a:p>
            <a:pPr marL="153946">
              <a:lnSpc>
                <a:spcPct val="95825"/>
              </a:lnSpc>
            </a:pP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ABSORCIÓ</a:t>
            </a: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N</a:t>
            </a:r>
            <a:r>
              <a:rPr sz="800" b="1" spc="38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D</a:t>
            </a:r>
            <a:r>
              <a:rPr sz="8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8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A</a:t>
            </a: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G</a:t>
            </a:r>
            <a:r>
              <a:rPr sz="8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UA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569249" y="3157982"/>
            <a:ext cx="1366024" cy="2665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38"/>
              </a:spcBef>
            </a:pPr>
            <a:endParaRPr sz="550"/>
          </a:p>
          <a:p>
            <a:pPr marL="463915" marR="469148" algn="ctr">
              <a:lnSpc>
                <a:spcPct val="95825"/>
              </a:lnSpc>
            </a:pP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RIGIDEZ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935273" y="3157982"/>
            <a:ext cx="1366023" cy="2665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11706">
              <a:lnSpc>
                <a:spcPct val="95825"/>
              </a:lnSpc>
              <a:spcBef>
                <a:spcPts val="105"/>
              </a:spcBef>
            </a:pP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RECUPER</a:t>
            </a:r>
            <a:r>
              <a:rPr sz="8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800" b="1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CIÓN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71176" y="3424529"/>
            <a:ext cx="683012" cy="144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8210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B</a:t>
            </a:r>
            <a:r>
              <a:rPr sz="800" spc="-69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OCK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154188" y="3424529"/>
            <a:ext cx="683011" cy="144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9039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FIBRA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837199" y="3424529"/>
            <a:ext cx="683012" cy="144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8198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B</a:t>
            </a:r>
            <a:r>
              <a:rPr sz="800" spc="-69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OCK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520212" y="3424529"/>
            <a:ext cx="683012" cy="144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9028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FIBRA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03224" y="3424529"/>
            <a:ext cx="683012" cy="144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8186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B</a:t>
            </a:r>
            <a:r>
              <a:rPr sz="800" spc="-69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OCK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886236" y="3424529"/>
            <a:ext cx="683012" cy="144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9015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FIBRA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569249" y="3424529"/>
            <a:ext cx="683012" cy="144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8173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B</a:t>
            </a:r>
            <a:r>
              <a:rPr sz="800" spc="-69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OCK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252261" y="3424529"/>
            <a:ext cx="683012" cy="144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9002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FIBRA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935273" y="3424529"/>
            <a:ext cx="683012" cy="144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8160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B</a:t>
            </a:r>
            <a:r>
              <a:rPr sz="800" spc="-69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OCK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618286" y="3424529"/>
            <a:ext cx="683011" cy="144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8989">
              <a:lnSpc>
                <a:spcPct val="95825"/>
              </a:lnSpc>
              <a:spcBef>
                <a:spcPts val="105"/>
              </a:spcBef>
            </a:pPr>
            <a:r>
              <a:rPr sz="800" spc="-39" dirty="0" smtClean="0">
                <a:solidFill>
                  <a:srgbClr val="1A5CA6"/>
                </a:solidFill>
                <a:latin typeface="Times New Roman"/>
                <a:cs typeface="Times New Roman"/>
              </a:rPr>
              <a:t>FIBRA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71176" y="3569155"/>
            <a:ext cx="683012" cy="1451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88489" marR="288845" algn="ctr">
              <a:lnSpc>
                <a:spcPct val="95825"/>
              </a:lnSpc>
              <a:spcBef>
                <a:spcPts val="110"/>
              </a:spcBef>
            </a:pP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B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54188" y="3569155"/>
            <a:ext cx="683011" cy="1451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88533" marR="288799" algn="ctr">
              <a:lnSpc>
                <a:spcPct val="95825"/>
              </a:lnSpc>
              <a:spcBef>
                <a:spcPts val="110"/>
              </a:spcBef>
            </a:pP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B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37199" y="3569155"/>
            <a:ext cx="683012" cy="1451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88579" marR="288754" algn="ctr">
              <a:lnSpc>
                <a:spcPct val="95825"/>
              </a:lnSpc>
              <a:spcBef>
                <a:spcPts val="110"/>
              </a:spcBef>
            </a:pP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B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20212" y="3569155"/>
            <a:ext cx="683012" cy="1451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88624" marR="288710" algn="ctr">
              <a:lnSpc>
                <a:spcPct val="95825"/>
              </a:lnSpc>
              <a:spcBef>
                <a:spcPts val="110"/>
              </a:spcBef>
            </a:pP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B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03224" y="3569155"/>
            <a:ext cx="683012" cy="1451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09090" marR="309221" algn="ctr">
              <a:lnSpc>
                <a:spcPct val="95825"/>
              </a:lnSpc>
              <a:spcBef>
                <a:spcPts val="110"/>
              </a:spcBef>
            </a:pP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I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886236" y="3569155"/>
            <a:ext cx="683012" cy="1451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09134" marR="309177" algn="ctr">
              <a:lnSpc>
                <a:spcPct val="95825"/>
              </a:lnSpc>
              <a:spcBef>
                <a:spcPts val="110"/>
              </a:spcBef>
            </a:pP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I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569249" y="3569155"/>
            <a:ext cx="683012" cy="1451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88655" marR="288678" algn="ctr">
              <a:lnSpc>
                <a:spcPct val="95825"/>
              </a:lnSpc>
              <a:spcBef>
                <a:spcPts val="110"/>
              </a:spcBef>
            </a:pP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B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52261" y="3569155"/>
            <a:ext cx="683012" cy="1451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88700" marR="288634" algn="ctr">
              <a:lnSpc>
                <a:spcPct val="95825"/>
              </a:lnSpc>
              <a:spcBef>
                <a:spcPts val="110"/>
              </a:spcBef>
            </a:pP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B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935273" y="3569155"/>
            <a:ext cx="683012" cy="1451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09166" marR="309145" algn="ctr">
              <a:lnSpc>
                <a:spcPct val="95825"/>
              </a:lnSpc>
              <a:spcBef>
                <a:spcPts val="110"/>
              </a:spcBef>
            </a:pP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I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18286" y="3569155"/>
            <a:ext cx="683011" cy="1451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09210" marR="309099" algn="ctr">
              <a:lnSpc>
                <a:spcPct val="95825"/>
              </a:lnSpc>
              <a:spcBef>
                <a:spcPts val="110"/>
              </a:spcBef>
            </a:pP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I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1175" y="2251633"/>
            <a:ext cx="559224" cy="4606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94"/>
              </a:spcBef>
            </a:pPr>
            <a:endParaRPr sz="1200"/>
          </a:p>
          <a:p>
            <a:pPr marL="47414">
              <a:lnSpc>
                <a:spcPct val="95825"/>
              </a:lnSpc>
            </a:pPr>
            <a:r>
              <a:rPr sz="9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CÓDIGO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30399" y="2251633"/>
            <a:ext cx="1289447" cy="4606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94"/>
              </a:spcBef>
            </a:pPr>
            <a:endParaRPr sz="1200"/>
          </a:p>
          <a:p>
            <a:pPr marL="30657">
              <a:lnSpc>
                <a:spcPct val="95825"/>
              </a:lnSpc>
            </a:pPr>
            <a:r>
              <a:rPr sz="9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MEDI</a:t>
            </a:r>
            <a:r>
              <a:rPr sz="900" b="1" spc="-69" dirty="0" smtClean="0">
                <a:solidFill>
                  <a:srgbClr val="1A5CA6"/>
                </a:solidFill>
                <a:latin typeface="Times New Roman"/>
                <a:cs typeface="Times New Roman"/>
              </a:rPr>
              <a:t>D</a:t>
            </a:r>
            <a:r>
              <a:rPr sz="9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900" b="1" spc="155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D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E</a:t>
            </a:r>
            <a:r>
              <a:rPr sz="900" b="1" spc="-7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L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900" b="1" spc="-57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PIEZA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19846" y="2251633"/>
            <a:ext cx="654119" cy="4606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5"/>
              </a:spcBef>
            </a:pPr>
            <a:endParaRPr sz="950"/>
          </a:p>
          <a:p>
            <a:pPr marL="112924" marR="93083" indent="67094">
              <a:lnSpc>
                <a:spcPts val="900"/>
              </a:lnSpc>
              <a:spcBef>
                <a:spcPts val="45"/>
              </a:spcBef>
            </a:pPr>
            <a:r>
              <a:rPr sz="9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PESO APR</a:t>
            </a:r>
            <a:r>
              <a:rPr sz="900" b="1" spc="-84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900" b="1" spc="-34" dirty="0" smtClean="0">
                <a:solidFill>
                  <a:srgbClr val="1A5CA6"/>
                </a:solidFill>
                <a:latin typeface="Times New Roman"/>
                <a:cs typeface="Times New Roman"/>
              </a:rPr>
              <a:t>X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73966" y="2251633"/>
            <a:ext cx="506262" cy="4606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5"/>
              </a:spcBef>
            </a:pPr>
            <a:endParaRPr sz="950"/>
          </a:p>
          <a:p>
            <a:pPr marL="58079" marR="44648" indent="-457">
              <a:lnSpc>
                <a:spcPts val="900"/>
              </a:lnSpc>
              <a:spcBef>
                <a:spcPts val="45"/>
              </a:spcBef>
            </a:pPr>
            <a:r>
              <a:rPr sz="9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PIEZAS 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X</a:t>
            </a:r>
            <a:r>
              <a:rPr sz="900" b="1" spc="-1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CAJA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80229" y="2251633"/>
            <a:ext cx="1289446" cy="4606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94"/>
              </a:spcBef>
            </a:pPr>
            <a:endParaRPr sz="1200"/>
          </a:p>
          <a:p>
            <a:pPr marL="232359">
              <a:lnSpc>
                <a:spcPct val="95825"/>
              </a:lnSpc>
            </a:pPr>
            <a:r>
              <a:rPr sz="9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MEDI</a:t>
            </a:r>
            <a:r>
              <a:rPr sz="900" b="1" spc="-69" dirty="0" smtClean="0">
                <a:solidFill>
                  <a:srgbClr val="1A5CA6"/>
                </a:solidFill>
                <a:latin typeface="Times New Roman"/>
                <a:cs typeface="Times New Roman"/>
              </a:rPr>
              <a:t>D</a:t>
            </a:r>
            <a:r>
              <a:rPr sz="9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A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900" b="1" spc="155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CAJA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69675" y="2251633"/>
            <a:ext cx="843874" cy="4606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94"/>
              </a:spcBef>
            </a:pPr>
            <a:endParaRPr sz="1200"/>
          </a:p>
          <a:p>
            <a:pPr marL="120774">
              <a:lnSpc>
                <a:spcPct val="95825"/>
              </a:lnSpc>
            </a:pPr>
            <a:r>
              <a:rPr sz="9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PES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O</a:t>
            </a:r>
            <a:r>
              <a:rPr sz="900" b="1" spc="122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CAJA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13549" y="2251633"/>
            <a:ext cx="843873" cy="4606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5"/>
              </a:spcBef>
            </a:pPr>
            <a:endParaRPr sz="950"/>
          </a:p>
          <a:p>
            <a:pPr marL="226161" marR="167428" indent="-38633">
              <a:lnSpc>
                <a:spcPts val="900"/>
              </a:lnSpc>
              <a:spcBef>
                <a:spcPts val="45"/>
              </a:spcBef>
            </a:pPr>
            <a:r>
              <a:rPr sz="9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PZA</a:t>
            </a:r>
            <a:r>
              <a:rPr sz="900" b="1" spc="-69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. </a:t>
            </a:r>
            <a:r>
              <a:rPr sz="900" b="1" spc="6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X </a:t>
            </a:r>
            <a:r>
              <a:rPr sz="900" b="1" spc="-100" dirty="0" smtClean="0">
                <a:solidFill>
                  <a:srgbClr val="1A5CA6"/>
                </a:solidFill>
                <a:latin typeface="Times New Roman"/>
                <a:cs typeface="Times New Roman"/>
              </a:rPr>
              <a:t>P</a:t>
            </a:r>
            <a:r>
              <a:rPr sz="9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ALLET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57422" y="2251633"/>
            <a:ext cx="843874" cy="4606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027" marR="33493" indent="6743" algn="ctr">
              <a:lnSpc>
                <a:spcPts val="900"/>
              </a:lnSpc>
              <a:spcBef>
                <a:spcPts val="110"/>
              </a:spcBef>
            </a:pPr>
            <a:r>
              <a:rPr sz="9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PIEZA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S</a:t>
            </a:r>
            <a:r>
              <a:rPr sz="900" b="1" spc="102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900" b="1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X </a:t>
            </a:r>
            <a:r>
              <a:rPr sz="900" b="1" spc="-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CONTENEDOR</a:t>
            </a:r>
            <a:endParaRPr sz="900">
              <a:latin typeface="Times New Roman"/>
              <a:cs typeface="Times New Roman"/>
            </a:endParaRPr>
          </a:p>
          <a:p>
            <a:pPr marL="69561" marR="75869" algn="ctr">
              <a:lnSpc>
                <a:spcPts val="980"/>
              </a:lnSpc>
              <a:spcBef>
                <a:spcPts val="783"/>
              </a:spcBef>
            </a:pPr>
            <a:r>
              <a:rPr sz="1350" b="1" spc="-100" baseline="-3220" dirty="0" smtClean="0">
                <a:solidFill>
                  <a:srgbClr val="1A5CA6"/>
                </a:solidFill>
                <a:latin typeface="Times New Roman"/>
                <a:cs typeface="Times New Roman"/>
              </a:rPr>
              <a:t>P</a:t>
            </a:r>
            <a:r>
              <a:rPr sz="1350" b="1" spc="-54" baseline="-3220" dirty="0" smtClean="0">
                <a:solidFill>
                  <a:srgbClr val="1A5CA6"/>
                </a:solidFill>
                <a:latin typeface="Times New Roman"/>
                <a:cs typeface="Times New Roman"/>
              </a:rPr>
              <a:t>ALETIZADO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1175" y="2712256"/>
            <a:ext cx="559224" cy="1450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0511">
              <a:lnSpc>
                <a:spcPct val="95825"/>
              </a:lnSpc>
              <a:spcBef>
                <a:spcPts val="110"/>
              </a:spcBef>
            </a:pP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1110-P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30399" y="2712256"/>
            <a:ext cx="1289447" cy="1450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6274">
              <a:lnSpc>
                <a:spcPct val="95825"/>
              </a:lnSpc>
              <a:spcBef>
                <a:spcPts val="110"/>
              </a:spcBef>
            </a:pP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25.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0</a:t>
            </a:r>
            <a:r>
              <a:rPr sz="800" spc="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x</a:t>
            </a:r>
            <a:r>
              <a:rPr sz="800" spc="-68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6.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2</a:t>
            </a:r>
            <a:r>
              <a:rPr sz="800" spc="2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x</a:t>
            </a:r>
            <a:r>
              <a:rPr sz="800" spc="-68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7.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1</a:t>
            </a:r>
            <a:r>
              <a:rPr sz="800" spc="29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cm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19846" y="2712256"/>
            <a:ext cx="654119" cy="1450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6707">
              <a:lnSpc>
                <a:spcPct val="95825"/>
              </a:lnSpc>
              <a:spcBef>
                <a:spcPts val="110"/>
              </a:spcBef>
            </a:pP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0.29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1</a:t>
            </a:r>
            <a:r>
              <a:rPr sz="800" spc="77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kg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73966" y="2712256"/>
            <a:ext cx="506262" cy="1450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9912" marR="182642" algn="ctr">
              <a:lnSpc>
                <a:spcPct val="95825"/>
              </a:lnSpc>
              <a:spcBef>
                <a:spcPts val="110"/>
              </a:spcBef>
            </a:pP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12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80229" y="2712256"/>
            <a:ext cx="1289446" cy="1450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4712">
              <a:lnSpc>
                <a:spcPct val="95825"/>
              </a:lnSpc>
              <a:spcBef>
                <a:spcPts val="110"/>
              </a:spcBef>
            </a:pP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30.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6</a:t>
            </a:r>
            <a:r>
              <a:rPr sz="800" spc="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x</a:t>
            </a:r>
            <a:r>
              <a:rPr sz="800" spc="-68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28.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0</a:t>
            </a:r>
            <a:r>
              <a:rPr sz="800" spc="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x</a:t>
            </a:r>
            <a:r>
              <a:rPr sz="800" spc="-68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20.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3</a:t>
            </a:r>
            <a:r>
              <a:rPr sz="800" spc="54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cm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69675" y="2712256"/>
            <a:ext cx="843874" cy="1450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1552">
              <a:lnSpc>
                <a:spcPct val="95825"/>
              </a:lnSpc>
              <a:spcBef>
                <a:spcPts val="110"/>
              </a:spcBef>
            </a:pP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3.79</a:t>
            </a:r>
            <a:r>
              <a:rPr sz="800" spc="0" dirty="0" smtClean="0">
                <a:solidFill>
                  <a:srgbClr val="1A5CA6"/>
                </a:solidFill>
                <a:latin typeface="Times New Roman"/>
                <a:cs typeface="Times New Roman"/>
              </a:rPr>
              <a:t>5</a:t>
            </a:r>
            <a:r>
              <a:rPr sz="800" spc="77" dirty="0" smtClean="0">
                <a:solidFill>
                  <a:srgbClr val="1A5CA6"/>
                </a:solidFill>
                <a:latin typeface="Times New Roman"/>
                <a:cs typeface="Times New Roman"/>
              </a:rPr>
              <a:t> </a:t>
            </a: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kg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13549" y="2712256"/>
            <a:ext cx="843873" cy="1450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7143" marR="299953" algn="ctr">
              <a:lnSpc>
                <a:spcPct val="95825"/>
              </a:lnSpc>
              <a:spcBef>
                <a:spcPts val="110"/>
              </a:spcBef>
            </a:pP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1080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457422" y="2712256"/>
            <a:ext cx="843874" cy="1450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1353" marR="274209" algn="ctr">
              <a:lnSpc>
                <a:spcPct val="95825"/>
              </a:lnSpc>
              <a:spcBef>
                <a:spcPts val="110"/>
              </a:spcBef>
            </a:pPr>
            <a:r>
              <a:rPr sz="800" spc="-19" dirty="0" smtClean="0">
                <a:solidFill>
                  <a:srgbClr val="1A5CA6"/>
                </a:solidFill>
                <a:latin typeface="Times New Roman"/>
                <a:cs typeface="Times New Roman"/>
              </a:rPr>
              <a:t>10800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370</Words>
  <Application>Microsoft Office PowerPoint</Application>
  <PresentationFormat>Personalizado</PresentationFormat>
  <Paragraphs>120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Office Theme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Gateway</cp:lastModifiedBy>
  <cp:revision>1</cp:revision>
  <dcterms:modified xsi:type="dcterms:W3CDTF">2014-09-15T18:29:07Z</dcterms:modified>
</cp:coreProperties>
</file>